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5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0030" y="250190"/>
            <a:ext cx="7887970" cy="480695"/>
          </a:xfrm>
        </p:spPr>
        <p:txBody>
          <a:bodyPr>
            <a:noAutofit/>
          </a:bodyPr>
          <a:lstStyle/>
          <a:p>
            <a:pPr algn="ctr"/>
            <a:r>
              <a:rPr lang="en-US" altLang="en-GB" sz="3600" b="1"/>
              <a:t>	Assignment - 7 </a:t>
            </a:r>
            <a:endParaRPr lang="en-US" altLang="en-GB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0355" y="1101090"/>
            <a:ext cx="11559540" cy="5647055"/>
          </a:xfrm>
        </p:spPr>
        <p:txBody>
          <a:bodyPr>
            <a:normAutofit fontScale="65000"/>
          </a:bodyPr>
          <a:lstStyle/>
          <a:p>
            <a:pPr algn="l"/>
            <a:endParaRPr lang="en-US" altLang="en-GB" sz="4000"/>
          </a:p>
          <a:p>
            <a:pPr algn="l"/>
            <a:r>
              <a:rPr lang="en-US" altLang="en-GB" sz="4000"/>
              <a:t>There are several techniques used to incorporate music in infant and toddler (0 - 3 years). These methods are designed to engage young children through sensory and physical activities, promoting development in a fun and interactive way. </a:t>
            </a:r>
            <a:endParaRPr lang="en-US" altLang="en-GB" sz="4000"/>
          </a:p>
          <a:p>
            <a:pPr algn="l"/>
            <a:r>
              <a:rPr lang="en-US" altLang="en-GB" sz="4000"/>
              <a:t>1)</a:t>
            </a:r>
            <a:r>
              <a:rPr lang="en-US" altLang="en-GB" sz="4000" u="sng"/>
              <a:t>Bounces</a:t>
            </a:r>
            <a:r>
              <a:rPr lang="en-US" altLang="en-GB" sz="4000"/>
              <a:t>: Gently bouncing a baby on your lap or knee to the rhythm of music.</a:t>
            </a:r>
            <a:endParaRPr lang="en-US" altLang="en-GB" sz="4000"/>
          </a:p>
          <a:p>
            <a:pPr algn="l"/>
            <a:r>
              <a:rPr lang="en-US" altLang="en-GB" sz="4000"/>
              <a:t>2)</a:t>
            </a:r>
            <a:r>
              <a:rPr lang="en-US" altLang="en-GB" sz="4000" u="sng"/>
              <a:t>Wiggles</a:t>
            </a:r>
            <a:r>
              <a:rPr lang="en-US" altLang="en-GB" sz="4000"/>
              <a:t>: Encouraging a child to wiggle their body, hands, or feet to the music.</a:t>
            </a:r>
            <a:endParaRPr lang="en-US" altLang="en-GB" sz="4000"/>
          </a:p>
          <a:p>
            <a:pPr algn="l"/>
            <a:r>
              <a:rPr lang="en-US" altLang="en-GB" sz="4000"/>
              <a:t>3)</a:t>
            </a:r>
            <a:r>
              <a:rPr lang="en-US" altLang="en-GB" sz="4000" u="sng"/>
              <a:t>Tickles</a:t>
            </a:r>
            <a:r>
              <a:rPr lang="en-US" altLang="en-GB" sz="4000"/>
              <a:t>: Lightly tickling a child to the beat of a song.</a:t>
            </a:r>
            <a:endParaRPr lang="en-US" altLang="en-GB" sz="4000"/>
          </a:p>
          <a:p>
            <a:pPr algn="l"/>
            <a:r>
              <a:rPr lang="en-US" altLang="en-GB" sz="4000"/>
              <a:t>4)</a:t>
            </a:r>
            <a:r>
              <a:rPr lang="en-US" altLang="en-GB" sz="4000" u="sng"/>
              <a:t>Finger Play</a:t>
            </a:r>
            <a:r>
              <a:rPr lang="en-US" altLang="en-GB" sz="4000"/>
              <a:t>: Using fingers to act out a story or song, often with rhymes.</a:t>
            </a:r>
            <a:endParaRPr lang="en-US" altLang="en-GB" sz="4000"/>
          </a:p>
          <a:p>
            <a:pPr algn="l"/>
            <a:r>
              <a:rPr lang="en-US" altLang="en-GB" sz="4000"/>
              <a:t>5)</a:t>
            </a:r>
            <a:r>
              <a:rPr lang="en-US" altLang="en-GB" sz="4000" u="sng"/>
              <a:t>Tapping</a:t>
            </a:r>
            <a:r>
              <a:rPr lang="en-US" altLang="en-GB" sz="4000"/>
              <a:t>: Tapping on a surface, a body part, or a simple instrument to the rhythm.</a:t>
            </a:r>
            <a:endParaRPr lang="en-US" altLang="en-GB" sz="4000"/>
          </a:p>
          <a:p>
            <a:pPr algn="l"/>
            <a:r>
              <a:rPr lang="en-US" altLang="en-GB" sz="4000"/>
              <a:t>6)</a:t>
            </a:r>
            <a:r>
              <a:rPr lang="en-US" altLang="en-GB" sz="4000" u="sng"/>
              <a:t>Clapping</a:t>
            </a:r>
            <a:r>
              <a:rPr lang="en-US" altLang="en-GB" sz="4000"/>
              <a:t>: Clapping hands together to the beat of the music.</a:t>
            </a:r>
            <a:endParaRPr lang="en-US" altLang="en-GB" sz="4000"/>
          </a:p>
          <a:p>
            <a:pPr algn="l"/>
            <a:endParaRPr lang="en-US" altLang="en-GB"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450"/>
            <a:ext cx="10515600" cy="6005830"/>
          </a:xfrm>
        </p:spPr>
        <p:txBody>
          <a:bodyPr>
            <a:normAutofit fontScale="55000"/>
          </a:bodyPr>
          <a:p>
            <a:pPr marL="0" indent="0">
              <a:buNone/>
            </a:pPr>
            <a:r>
              <a:rPr lang="en-US" altLang="en-GB" b="1" u="sng">
                <a:sym typeface="+mn-ea"/>
              </a:rPr>
              <a:t> Animal Tickle Parade:</a:t>
            </a:r>
            <a:endParaRPr lang="en-US" altLang="en-GB" b="1" u="sng"/>
          </a:p>
          <a:p>
            <a:pPr marL="0" indent="0">
              <a:buNone/>
            </a:pPr>
            <a:r>
              <a:rPr lang="en-US" altLang="en-GB" b="1">
                <a:sym typeface="+mn-ea"/>
              </a:rPr>
              <a:t>Age Group - Infants / Toddlers (0 -3 years)</a:t>
            </a:r>
            <a:endParaRPr lang="en-US" altLang="en-GB" b="1"/>
          </a:p>
          <a:p>
            <a:pPr marL="0" indent="0">
              <a:buNone/>
            </a:pPr>
            <a:r>
              <a:rPr lang="en-US" altLang="en-GB" b="1" u="sng">
                <a:sym typeface="+mn-ea"/>
              </a:rPr>
              <a:t>Learning Objectives:</a:t>
            </a:r>
            <a:r>
              <a:rPr lang="en-US" altLang="en-GB" b="1">
                <a:sym typeface="+mn-ea"/>
              </a:rPr>
              <a:t> </a:t>
            </a:r>
            <a:r>
              <a:rPr lang="en-US" altLang="en-GB">
                <a:sym typeface="+mn-ea"/>
              </a:rPr>
              <a:t>To promote bonding and emotional connection between caregiver and child.</a:t>
            </a:r>
            <a:endParaRPr lang="en-US" altLang="en-GB"/>
          </a:p>
          <a:p>
            <a:pPr marL="0" indent="0">
              <a:buNone/>
            </a:pPr>
            <a:r>
              <a:rPr lang="en-US" altLang="en-GB">
                <a:sym typeface="+mn-ea"/>
              </a:rPr>
              <a:t>                                      To develop listening and responding skills.</a:t>
            </a:r>
            <a:endParaRPr lang="en-US" altLang="en-GB"/>
          </a:p>
          <a:p>
            <a:pPr marL="0" indent="0">
              <a:buNone/>
            </a:pPr>
            <a:r>
              <a:rPr lang="en-US" altLang="en-GB">
                <a:sym typeface="+mn-ea"/>
              </a:rPr>
              <a:t>                                      To help children recognize animals and their sounds.</a:t>
            </a:r>
            <a:endParaRPr lang="en-US" altLang="en-GB"/>
          </a:p>
          <a:p>
            <a:pPr marL="0" indent="0">
              <a:buNone/>
            </a:pPr>
            <a:r>
              <a:rPr lang="en-US" altLang="en-GB">
                <a:sym typeface="+mn-ea"/>
              </a:rPr>
              <a:t>                                      To encourage body awareness through gentle touch and play.</a:t>
            </a:r>
            <a:endParaRPr lang="en-US" altLang="en-GB"/>
          </a:p>
          <a:p>
            <a:pPr marL="0" indent="0">
              <a:buNone/>
            </a:pPr>
            <a:r>
              <a:rPr lang="en-US" altLang="en-GB" b="1" u="sng">
                <a:sym typeface="+mn-ea"/>
              </a:rPr>
              <a:t>Rhyme</a:t>
            </a:r>
            <a:endParaRPr lang="en-US" altLang="en-GB" b="1"/>
          </a:p>
          <a:p>
            <a:pPr marL="0" indent="0">
              <a:buNone/>
            </a:pPr>
            <a:r>
              <a:rPr lang="en-US" altLang="en-GB" b="1">
                <a:sym typeface="+mn-ea"/>
              </a:rPr>
              <a:t>Here comes a bunny, hop, hop, hop,</a:t>
            </a:r>
            <a:endParaRPr lang="en-US" altLang="en-GB" b="1"/>
          </a:p>
          <a:p>
            <a:pPr marL="0" indent="0">
              <a:buNone/>
            </a:pPr>
            <a:r>
              <a:rPr lang="en-US" altLang="en-GB" b="1">
                <a:sym typeface="+mn-ea"/>
              </a:rPr>
              <a:t>He stops by your tummy— tickle, tickle— stop!</a:t>
            </a:r>
            <a:endParaRPr lang="en-US" altLang="en-GB" b="1">
              <a:sym typeface="+mn-ea"/>
            </a:endParaRPr>
          </a:p>
          <a:p>
            <a:pPr marL="0" indent="0">
              <a:buNone/>
            </a:pPr>
            <a:endParaRPr lang="en-US" altLang="en-GB" b="1"/>
          </a:p>
          <a:p>
            <a:pPr marL="0" indent="0">
              <a:buNone/>
            </a:pPr>
            <a:r>
              <a:rPr lang="en-US" altLang="en-GB" b="1">
                <a:sym typeface="+mn-ea"/>
              </a:rPr>
              <a:t>Here comes a kitten, soft and sweet,</a:t>
            </a:r>
            <a:endParaRPr lang="en-US" altLang="en-GB" b="1"/>
          </a:p>
          <a:p>
            <a:pPr marL="0" indent="0">
              <a:buNone/>
            </a:pPr>
            <a:r>
              <a:rPr lang="en-US" altLang="en-GB" b="1">
                <a:sym typeface="+mn-ea"/>
              </a:rPr>
              <a:t>Tickle, tickle, tickle —  on your little feet!</a:t>
            </a:r>
            <a:endParaRPr lang="en-US" altLang="en-GB" b="1">
              <a:sym typeface="+mn-ea"/>
            </a:endParaRPr>
          </a:p>
          <a:p>
            <a:pPr marL="0" indent="0">
              <a:buNone/>
            </a:pPr>
            <a:endParaRPr lang="en-US" altLang="en-GB" b="1"/>
          </a:p>
          <a:p>
            <a:pPr marL="0" indent="0">
              <a:buNone/>
            </a:pPr>
            <a:r>
              <a:rPr lang="en-US" altLang="en-GB" b="1">
                <a:sym typeface="+mn-ea"/>
              </a:rPr>
              <a:t>Here comes a puppy, wagging his tail,</a:t>
            </a:r>
            <a:endParaRPr lang="en-US" altLang="en-GB" b="1"/>
          </a:p>
          <a:p>
            <a:pPr marL="0" indent="0">
              <a:buNone/>
            </a:pPr>
            <a:r>
              <a:rPr lang="en-US" altLang="en-GB" b="1">
                <a:sym typeface="+mn-ea"/>
              </a:rPr>
              <a:t>He’ll tickle your nose — without fail!</a:t>
            </a:r>
            <a:endParaRPr lang="en-US" altLang="en-GB" b="1">
              <a:sym typeface="+mn-ea"/>
            </a:endParaRPr>
          </a:p>
          <a:p>
            <a:pPr marL="0" indent="0">
              <a:buNone/>
            </a:pPr>
            <a:endParaRPr lang="en-US" altLang="en-GB" b="1"/>
          </a:p>
          <a:p>
            <a:pPr marL="0" indent="0">
              <a:buNone/>
            </a:pPr>
            <a:r>
              <a:rPr lang="en-US" altLang="en-GB" b="1">
                <a:sym typeface="+mn-ea"/>
              </a:rPr>
              <a:t>Here comes a bear, big and round,</a:t>
            </a:r>
            <a:endParaRPr lang="en-US" altLang="en-GB" b="1"/>
          </a:p>
          <a:p>
            <a:pPr marL="0" indent="0">
              <a:buNone/>
            </a:pPr>
            <a:r>
              <a:rPr lang="en-US" altLang="en-GB" b="1">
                <a:sym typeface="+mn-ea"/>
              </a:rPr>
              <a:t>Tickle, tickle, tickle—till giggles abound!</a:t>
            </a:r>
            <a:endParaRPr lang="en-US" altLang="en-GB" b="1"/>
          </a:p>
          <a:p>
            <a:pPr marL="0" indent="0">
              <a:buNone/>
            </a:pPr>
            <a:endParaRPr lang="en-GB" altLang="en-US" b="1"/>
          </a:p>
        </p:txBody>
      </p:sp>
      <p:pic>
        <p:nvPicPr>
          <p:cNvPr id="4" name="Picture 3" descr="WhatsApp Image 2025-10-13 at 6.13.32 P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635" y="2456180"/>
            <a:ext cx="5256530" cy="36499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4330"/>
            <a:ext cx="10515600" cy="5822950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en-US" altLang="en-GB"/>
              <a:t>T</a:t>
            </a:r>
            <a:r>
              <a:rPr lang="en-US" altLang="en-GB" sz="3000"/>
              <a:t>here are </a:t>
            </a:r>
            <a:r>
              <a:rPr lang="en-US" altLang="en-GB" sz="3000" b="1"/>
              <a:t>four techniques</a:t>
            </a:r>
            <a:r>
              <a:rPr lang="en-US" altLang="en-GB" sz="3000"/>
              <a:t> for incorporating music into a </a:t>
            </a:r>
            <a:r>
              <a:rPr lang="en-US" altLang="en-GB" sz="3000" b="1"/>
              <a:t>preschool classroom</a:t>
            </a:r>
            <a:r>
              <a:rPr lang="en-US" altLang="en-GB" sz="3000"/>
              <a:t> for children aged</a:t>
            </a:r>
            <a:r>
              <a:rPr lang="en-US" altLang="en-GB" sz="3000" b="1"/>
              <a:t> 3-5 years. </a:t>
            </a:r>
            <a:r>
              <a:rPr lang="en-US" altLang="en-GB" sz="3000"/>
              <a:t>These techniques are designed to engage young children and develop their musical skills.</a:t>
            </a:r>
            <a:endParaRPr lang="en-US" altLang="en-GB" sz="3000"/>
          </a:p>
          <a:p>
            <a:pPr marL="0" indent="0">
              <a:buNone/>
            </a:pPr>
            <a:r>
              <a:rPr lang="en-US" altLang="en-GB" sz="3000" b="1">
                <a:sym typeface="+mn-ea"/>
              </a:rPr>
              <a:t>1) </a:t>
            </a:r>
            <a:r>
              <a:rPr lang="en-US" altLang="en-GB" sz="3000" b="1" u="sng"/>
              <a:t>Voice exploration</a:t>
            </a:r>
            <a:r>
              <a:rPr lang="en-US" altLang="en-GB" sz="3000"/>
              <a:t>: This involves encouraging children to experiment with different sounds their voices can make, such as</a:t>
            </a:r>
            <a:r>
              <a:rPr lang="en-US" altLang="en-GB" sz="3000" b="1"/>
              <a:t> whispering, singing loudly, making high and low sounds, and imitating animal noises</a:t>
            </a:r>
            <a:r>
              <a:rPr lang="en-US" altLang="en-GB" sz="3000"/>
              <a:t>. This helps them understand and control their vocal cords.</a:t>
            </a:r>
            <a:endParaRPr lang="en-US" altLang="en-GB" sz="3000"/>
          </a:p>
          <a:p>
            <a:pPr marL="0" indent="0">
              <a:buNone/>
            </a:pPr>
            <a:endParaRPr lang="en-US" altLang="en-GB" sz="3000"/>
          </a:p>
          <a:p>
            <a:pPr marL="0" indent="0">
              <a:buNone/>
            </a:pPr>
            <a:r>
              <a:rPr lang="en-US" altLang="en-GB" sz="3000" b="1"/>
              <a:t>2)</a:t>
            </a:r>
            <a:r>
              <a:rPr lang="en-US" altLang="en-GB" sz="3000" b="1" u="sng"/>
              <a:t>Pitch matching songs</a:t>
            </a:r>
            <a:r>
              <a:rPr lang="en-US" altLang="en-GB" sz="3000" u="sng"/>
              <a:t>:</a:t>
            </a:r>
            <a:r>
              <a:rPr lang="en-US" altLang="en-GB" sz="3000"/>
              <a:t> This technique uses simple songs to help children learn to match the pitch of a melody. Examples include</a:t>
            </a:r>
            <a:r>
              <a:rPr lang="en-US" altLang="en-GB" sz="3000" b="1"/>
              <a:t> songs with repetitive phrases</a:t>
            </a:r>
            <a:r>
              <a:rPr lang="en-US" altLang="en-GB" sz="3000"/>
              <a:t> and a limited range of notes, which helps them develop their aural skills.</a:t>
            </a:r>
            <a:endParaRPr lang="en-US" altLang="en-GB" sz="3000"/>
          </a:p>
          <a:p>
            <a:pPr marL="0" indent="0">
              <a:buNone/>
            </a:pPr>
            <a:endParaRPr lang="en-US" altLang="en-GB" sz="3000"/>
          </a:p>
          <a:p>
            <a:pPr marL="0" indent="0">
              <a:buNone/>
            </a:pPr>
            <a:r>
              <a:rPr lang="en-US" altLang="en-GB" sz="3000" b="1"/>
              <a:t>3)</a:t>
            </a:r>
            <a:r>
              <a:rPr lang="en-US" altLang="en-GB" sz="3000" b="1" u="sng"/>
              <a:t>Adding movement to rhyme:</a:t>
            </a:r>
            <a:r>
              <a:rPr lang="en-US" altLang="en-GB" sz="3000"/>
              <a:t> This involves combining simple rhymes or songs with </a:t>
            </a:r>
            <a:r>
              <a:rPr lang="en-US" altLang="en-GB" sz="3000" b="1"/>
              <a:t>physical actions.</a:t>
            </a:r>
            <a:r>
              <a:rPr lang="en-US" altLang="en-GB" sz="3000"/>
              <a:t> This helps children connect language and rhythm with body movements, improving their coordination and memory.</a:t>
            </a:r>
            <a:endParaRPr lang="en-US" altLang="en-GB" sz="3000"/>
          </a:p>
          <a:p>
            <a:pPr marL="0" indent="0">
              <a:buNone/>
            </a:pPr>
            <a:r>
              <a:rPr lang="en-US" altLang="en-GB" sz="3000"/>
              <a:t>Example Rhyme: "</a:t>
            </a:r>
            <a:r>
              <a:rPr lang="en-US" altLang="en-GB" sz="3000" b="1"/>
              <a:t>Head, Shoulders, Knees, and Toes" </a:t>
            </a:r>
            <a:r>
              <a:rPr lang="en-US" altLang="en-GB" sz="3000"/>
              <a:t>is a classic example. Children touch each body part as it is mentioned in the rhyme.</a:t>
            </a:r>
            <a:endParaRPr lang="en-US" altLang="en-GB" sz="3000"/>
          </a:p>
          <a:p>
            <a:pPr marL="0" indent="0">
              <a:buNone/>
            </a:pPr>
            <a:endParaRPr lang="en-US" altLang="en-GB" sz="3000"/>
          </a:p>
          <a:p>
            <a:pPr marL="0" indent="0">
              <a:buNone/>
            </a:pPr>
            <a:r>
              <a:rPr lang="en-US" altLang="en-GB" sz="3000" b="1"/>
              <a:t>4)</a:t>
            </a:r>
            <a:r>
              <a:rPr lang="en-US" altLang="en-GB" sz="3000" b="1" u="sng"/>
              <a:t>Steady beat games:</a:t>
            </a:r>
            <a:r>
              <a:rPr lang="en-US" altLang="en-GB" sz="3000"/>
              <a:t> These games focus on helping children identify and maintain a steady beat. This can be done by </a:t>
            </a:r>
            <a:r>
              <a:rPr lang="en-US" altLang="en-GB" sz="3000" b="1"/>
              <a:t>clapping, tapping, or marching </a:t>
            </a:r>
            <a:r>
              <a:rPr lang="en-US" altLang="en-GB" sz="3000"/>
              <a:t>to a consistent rhythm, which is a foundational skill for musical development.</a:t>
            </a:r>
            <a:endParaRPr lang="en-US" altLang="en-GB"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675" y="212725"/>
            <a:ext cx="10878185" cy="6422390"/>
          </a:xfrm>
        </p:spPr>
        <p:txBody>
          <a:bodyPr>
            <a:normAutofit fontScale="65000"/>
          </a:bodyPr>
          <a:p>
            <a:pPr marL="0" indent="0" algn="l">
              <a:buNone/>
            </a:pPr>
            <a:endParaRPr lang="en-US" altLang="en-GB"/>
          </a:p>
          <a:p>
            <a:pPr marL="0" indent="0" algn="l">
              <a:buNone/>
            </a:pPr>
            <a:r>
              <a:rPr lang="en-US" altLang="en-GB" b="1" u="sng"/>
              <a:t>The Movement Rhyme</a:t>
            </a:r>
            <a:endParaRPr lang="en-US" altLang="en-GB"/>
          </a:p>
          <a:p>
            <a:pPr marL="0" indent="0" algn="l">
              <a:buNone/>
            </a:pPr>
            <a:r>
              <a:rPr lang="en-US" altLang="en-GB" u="sng"/>
              <a:t>Learning objective</a:t>
            </a:r>
            <a:r>
              <a:rPr lang="en-US" altLang="en-GB"/>
              <a:t> - To enhance balance, flexibility and co-ordination through movements </a:t>
            </a:r>
            <a:endParaRPr lang="en-US" altLang="en-GB"/>
          </a:p>
          <a:p>
            <a:pPr marL="0" indent="0" algn="l">
              <a:buNone/>
            </a:pPr>
            <a:r>
              <a:rPr lang="en-US" altLang="en-GB"/>
              <a:t>                                    To enjoy group participation and express themselves through movements</a:t>
            </a:r>
            <a:endParaRPr lang="en-US" altLang="en-GB"/>
          </a:p>
          <a:p>
            <a:pPr marL="0" indent="0" algn="l">
              <a:buNone/>
            </a:pPr>
            <a:r>
              <a:rPr lang="en-US" altLang="en-GB"/>
              <a:t>                                    To build rhythm, rhyme awareness, and vocabulary through chanting.</a:t>
            </a:r>
            <a:endParaRPr lang="en-US" altLang="en-GB"/>
          </a:p>
          <a:p>
            <a:pPr marL="0" indent="0" algn="l">
              <a:buNone/>
            </a:pPr>
            <a:r>
              <a:rPr lang="en-US" altLang="en-GB" b="1" u="sng"/>
              <a:t>Rhyme</a:t>
            </a:r>
            <a:endParaRPr lang="en-US" altLang="en-GB" b="1" u="sng"/>
          </a:p>
          <a:p>
            <a:pPr marL="0" indent="0" algn="l">
              <a:buNone/>
            </a:pPr>
            <a:r>
              <a:rPr lang="en-US" altLang="en-GB" b="1">
                <a:sym typeface="+mn-ea"/>
              </a:rPr>
              <a:t>Up, up, up! Stretch so high,</a:t>
            </a:r>
            <a:endParaRPr lang="en-US" altLang="en-GB" b="1"/>
          </a:p>
          <a:p>
            <a:pPr marL="0" indent="0" algn="l">
              <a:buNone/>
            </a:pPr>
            <a:r>
              <a:rPr lang="en-US" altLang="en-GB" b="1">
                <a:sym typeface="+mn-ea"/>
              </a:rPr>
              <a:t>Like an airplane in the sky!</a:t>
            </a:r>
            <a:endParaRPr lang="en-US" altLang="en-GB" b="1"/>
          </a:p>
          <a:p>
            <a:pPr marL="0" indent="0" algn="l">
              <a:buNone/>
            </a:pPr>
            <a:endParaRPr lang="en-US" altLang="en-GB" b="1"/>
          </a:p>
          <a:p>
            <a:pPr marL="0" indent="0" algn="l">
              <a:buNone/>
            </a:pPr>
            <a:r>
              <a:rPr lang="en-US" altLang="en-GB" b="1">
                <a:sym typeface="+mn-ea"/>
              </a:rPr>
              <a:t>Down, down, down! Touch your toes,</a:t>
            </a:r>
            <a:endParaRPr lang="en-US" altLang="en-GB" b="1"/>
          </a:p>
          <a:p>
            <a:pPr marL="0" indent="0" algn="l">
              <a:buNone/>
            </a:pPr>
            <a:r>
              <a:rPr lang="en-US" altLang="en-GB" b="1">
                <a:sym typeface="+mn-ea"/>
              </a:rPr>
              <a:t>That's as low as your body goes</a:t>
            </a:r>
            <a:endParaRPr lang="en-US" altLang="en-GB" b="1"/>
          </a:p>
          <a:p>
            <a:pPr marL="0" indent="0" algn="l">
              <a:buNone/>
            </a:pPr>
            <a:endParaRPr lang="en-US" altLang="en-GB" b="1"/>
          </a:p>
          <a:p>
            <a:pPr marL="0" indent="0" algn="l">
              <a:buNone/>
            </a:pPr>
            <a:r>
              <a:rPr lang="en-US" altLang="en-GB" b="1">
                <a:sym typeface="+mn-ea"/>
              </a:rPr>
              <a:t>Forward marching - one, two, three,</a:t>
            </a:r>
            <a:endParaRPr lang="en-US" altLang="en-GB" b="1"/>
          </a:p>
          <a:p>
            <a:pPr marL="0" indent="0" algn="l">
              <a:buNone/>
            </a:pPr>
            <a:r>
              <a:rPr lang="en-US" altLang="en-GB" b="1">
                <a:sym typeface="+mn-ea"/>
              </a:rPr>
              <a:t>Backward marching, follow me!</a:t>
            </a:r>
            <a:endParaRPr lang="en-US" altLang="en-GB" b="1"/>
          </a:p>
          <a:p>
            <a:pPr marL="0" indent="0" algn="l">
              <a:buNone/>
            </a:pPr>
            <a:endParaRPr lang="en-US" altLang="en-GB" b="1"/>
          </a:p>
          <a:p>
            <a:pPr marL="0" indent="0" algn="l">
              <a:buNone/>
            </a:pPr>
            <a:r>
              <a:rPr lang="en-US" altLang="en-GB" b="1">
                <a:sym typeface="+mn-ea"/>
              </a:rPr>
              <a:t>Give a wiggle, give a shake,</a:t>
            </a:r>
            <a:endParaRPr lang="en-US" altLang="en-GB" b="1"/>
          </a:p>
          <a:p>
            <a:pPr marL="0" indent="0" algn="l">
              <a:buNone/>
            </a:pPr>
            <a:r>
              <a:rPr lang="en-US" altLang="en-GB" b="1">
                <a:sym typeface="+mn-ea"/>
              </a:rPr>
              <a:t>A fun new rhyme is what we make.</a:t>
            </a:r>
            <a:endParaRPr lang="en-US" altLang="en-GB" b="1"/>
          </a:p>
          <a:p>
            <a:pPr marL="0" indent="0" algn="l">
              <a:buNone/>
            </a:pPr>
            <a:endParaRPr lang="en-US" altLang="en-GB" b="1"/>
          </a:p>
          <a:p>
            <a:pPr marL="0" indent="0" algn="l">
              <a:buNone/>
            </a:pPr>
            <a:endParaRPr lang="en-US" altLang="en-GB"/>
          </a:p>
          <a:p>
            <a:pPr marL="0" indent="0" algn="l">
              <a:buNone/>
            </a:pPr>
            <a:endParaRPr lang="en-US" altLang="en-GB" b="1"/>
          </a:p>
        </p:txBody>
      </p:sp>
      <p:pic>
        <p:nvPicPr>
          <p:cNvPr id="5" name="Picture 4" descr="WhatsApp Image 2025-10-13 at 10.01.36 P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19290" y="2226945"/>
            <a:ext cx="4648835" cy="2209165"/>
          </a:xfrm>
          <a:prstGeom prst="rect">
            <a:avLst/>
          </a:prstGeom>
        </p:spPr>
      </p:pic>
      <p:pic>
        <p:nvPicPr>
          <p:cNvPr id="6" name="Picture 5" descr="WhatsApp Image 2025-10-13 at 10.01.35 PM"/>
          <p:cNvPicPr>
            <a:picLocks noChangeAspect="1"/>
          </p:cNvPicPr>
          <p:nvPr/>
        </p:nvPicPr>
        <p:blipFill>
          <a:blip r:embed="rId2"/>
          <a:srcRect t="3026" r="10422" b="-1272"/>
          <a:stretch>
            <a:fillRect/>
          </a:stretch>
        </p:blipFill>
        <p:spPr>
          <a:xfrm>
            <a:off x="7144385" y="4599305"/>
            <a:ext cx="4523740" cy="22586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3255</Words>
  <Application>WPS Presentation</Application>
  <PresentationFormat>Widescreen</PresentationFormat>
  <Paragraphs>61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Pratik Rawat</cp:lastModifiedBy>
  <cp:revision>5</cp:revision>
  <dcterms:created xsi:type="dcterms:W3CDTF">2025-07-23T00:59:00Z</dcterms:created>
  <dcterms:modified xsi:type="dcterms:W3CDTF">2025-10-13T18:17:30Z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646E5282C45E4CE39C3E825C591A8E24_13</vt:lpwstr>
  </property>
  <property fmtid="{D5CDD505-2E9C-101B-9397-08002B2CF9AE}" pid="3" name="KSOProductBuildVer">
    <vt:lpwstr>2057-12.2.0.22556</vt:lpwstr>
  </property>
</Properties>
</file>