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97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44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58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13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458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97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2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61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89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296ADB2-6F4F-469B-ADCD-7E8BB0BE0822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3C992F-9219-4121-AC72-39AC22CA12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8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Music ideas | clip art, kids clipart, cute clipart">
            <a:extLst>
              <a:ext uri="{FF2B5EF4-FFF2-40B4-BE49-F238E27FC236}">
                <a16:creationId xmlns:a16="http://schemas.microsoft.com/office/drawing/2014/main" id="{F1A453DB-4785-CFEA-AD09-5C2110AF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58" y="4466494"/>
            <a:ext cx="1983545" cy="20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inting while listening to classical music">
            <a:extLst>
              <a:ext uri="{FF2B5EF4-FFF2-40B4-BE49-F238E27FC236}">
                <a16:creationId xmlns:a16="http://schemas.microsoft.com/office/drawing/2014/main" id="{EB318196-D22F-0741-3E6F-892A504A0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3" y="411483"/>
            <a:ext cx="2111249" cy="16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070923-3C16-F0DD-5006-C3356EAEDE85}"/>
              </a:ext>
            </a:extLst>
          </p:cNvPr>
          <p:cNvSpPr/>
          <p:nvPr/>
        </p:nvSpPr>
        <p:spPr>
          <a:xfrm>
            <a:off x="3867367" y="3036794"/>
            <a:ext cx="39113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Art  &amp; Music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D2024F-4F66-B3CA-4899-616392D7CF2A}"/>
              </a:ext>
            </a:extLst>
          </p:cNvPr>
          <p:cNvSpPr/>
          <p:nvPr/>
        </p:nvSpPr>
        <p:spPr>
          <a:xfrm>
            <a:off x="821712" y="2409092"/>
            <a:ext cx="3045657" cy="2039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B1B9FF-2DB2-37DA-01CF-D8871F220BE2}"/>
              </a:ext>
            </a:extLst>
          </p:cNvPr>
          <p:cNvSpPr/>
          <p:nvPr/>
        </p:nvSpPr>
        <p:spPr>
          <a:xfrm>
            <a:off x="7785426" y="2197685"/>
            <a:ext cx="3045657" cy="20398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A3FE5D-B0CD-AC5A-3D68-2AFCAD2E155E}"/>
              </a:ext>
            </a:extLst>
          </p:cNvPr>
          <p:cNvSpPr/>
          <p:nvPr/>
        </p:nvSpPr>
        <p:spPr>
          <a:xfrm>
            <a:off x="4303569" y="563244"/>
            <a:ext cx="3045657" cy="20398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A004F1-1E6B-3897-F683-4F94C0097C50}"/>
              </a:ext>
            </a:extLst>
          </p:cNvPr>
          <p:cNvSpPr/>
          <p:nvPr/>
        </p:nvSpPr>
        <p:spPr>
          <a:xfrm>
            <a:off x="4390809" y="4123497"/>
            <a:ext cx="3045657" cy="20398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6FE08-C497-01BF-57DA-C515ECC2CF0D}"/>
              </a:ext>
            </a:extLst>
          </p:cNvPr>
          <p:cNvSpPr txBox="1"/>
          <p:nvPr/>
        </p:nvSpPr>
        <p:spPr>
          <a:xfrm>
            <a:off x="1003371" y="2632945"/>
            <a:ext cx="268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Emotional Development: </a:t>
            </a:r>
          </a:p>
          <a:p>
            <a:pPr algn="just"/>
            <a:r>
              <a:rPr lang="en-US" dirty="0"/>
              <a:t>Its help children to express their emotions in healthy way.   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BADF1-57E4-131C-1EB4-C4D25F2F1D22}"/>
              </a:ext>
            </a:extLst>
          </p:cNvPr>
          <p:cNvSpPr txBox="1"/>
          <p:nvPr/>
        </p:nvSpPr>
        <p:spPr>
          <a:xfrm>
            <a:off x="4390809" y="629721"/>
            <a:ext cx="2958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Motor skills : </a:t>
            </a:r>
          </a:p>
          <a:p>
            <a:r>
              <a:rPr lang="en-US" dirty="0"/>
              <a:t>Playing with musical instrument and holding brush for painting its help them to improv motor skills &amp;  coordination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5E807-6350-D3C0-F2FB-C678211EDBFF}"/>
              </a:ext>
            </a:extLst>
          </p:cNvPr>
          <p:cNvSpPr txBox="1"/>
          <p:nvPr/>
        </p:nvSpPr>
        <p:spPr>
          <a:xfrm>
            <a:off x="4572468" y="4466494"/>
            <a:ext cx="2682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Cognitive Skills: </a:t>
            </a:r>
          </a:p>
          <a:p>
            <a:pPr algn="just"/>
            <a:r>
              <a:rPr lang="en-US" dirty="0"/>
              <a:t>Art &amp; Music help children to learn problem solving and make decision.</a:t>
            </a:r>
          </a:p>
          <a:p>
            <a:pPr algn="just"/>
            <a:r>
              <a:rPr lang="en-US" dirty="0"/>
              <a:t>  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4B742-A051-0CCD-440C-205269765F23}"/>
              </a:ext>
            </a:extLst>
          </p:cNvPr>
          <p:cNvSpPr txBox="1"/>
          <p:nvPr/>
        </p:nvSpPr>
        <p:spPr>
          <a:xfrm>
            <a:off x="7785426" y="2355946"/>
            <a:ext cx="2877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Creativity : </a:t>
            </a:r>
          </a:p>
          <a:p>
            <a:r>
              <a:rPr lang="en-US" dirty="0"/>
              <a:t>Children start creating their own imagination through music and art. They explore new color and sound.  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249E3-2CAC-FD13-54E1-8BC583E5CFCC}"/>
              </a:ext>
            </a:extLst>
          </p:cNvPr>
          <p:cNvSpPr txBox="1"/>
          <p:nvPr/>
        </p:nvSpPr>
        <p:spPr>
          <a:xfrm>
            <a:off x="8592077" y="6301510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Nilima Alex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072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9070B-F5F9-9F99-02A0-861CB5D3AD85}"/>
              </a:ext>
            </a:extLst>
          </p:cNvPr>
          <p:cNvSpPr txBox="1"/>
          <p:nvPr/>
        </p:nvSpPr>
        <p:spPr>
          <a:xfrm>
            <a:off x="1672982" y="469839"/>
            <a:ext cx="914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ptos Narrow" panose="020B0004020202020204" pitchFamily="34" charset="0"/>
              </a:rPr>
              <a:t>Music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ptos Narrow" panose="020B0004020202020204" pitchFamily="34" charset="0"/>
              </a:rPr>
              <a:t> Infant and Toddler class room ( Birth to 3 Years )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Aptos Narrow" panose="020B0004020202020204" pitchFamily="34" charset="0"/>
            </a:endParaRPr>
          </a:p>
        </p:txBody>
      </p:sp>
      <p:pic>
        <p:nvPicPr>
          <p:cNvPr id="2050" name="Picture 2" descr="Why should you lap bounce your baby ...">
            <a:extLst>
              <a:ext uri="{FF2B5EF4-FFF2-40B4-BE49-F238E27FC236}">
                <a16:creationId xmlns:a16="http://schemas.microsoft.com/office/drawing/2014/main" id="{1FCE9BE0-9860-CD91-0736-ED6829A9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19" y="2457448"/>
            <a:ext cx="4784873" cy="26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82F1F5-FEAB-3AB7-D490-9BC2EEA9686E}"/>
              </a:ext>
            </a:extLst>
          </p:cNvPr>
          <p:cNvSpPr txBox="1"/>
          <p:nvPr/>
        </p:nvSpPr>
        <p:spPr>
          <a:xfrm>
            <a:off x="757928" y="2568362"/>
            <a:ext cx="37266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Popcorn, popcorn, Sizzling in the pan.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Shake it up, shake it up, Bam, bam, bam!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Popcorn, popcorn,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Now it’s getting hot, Shake it up, shake it up, Pop, pop, pop! </a:t>
            </a:r>
            <a:endParaRPr lang="en-I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3210C-603A-81A1-6A35-2D5A3D12A51D}"/>
              </a:ext>
            </a:extLst>
          </p:cNvPr>
          <p:cNvSpPr txBox="1"/>
          <p:nvPr/>
        </p:nvSpPr>
        <p:spPr>
          <a:xfrm>
            <a:off x="1020518" y="1872673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Bouncy Rhythm  </a:t>
            </a:r>
            <a:endParaRPr lang="en-IN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ow to Make Perfect Stovetop Popcorn">
            <a:extLst>
              <a:ext uri="{FF2B5EF4-FFF2-40B4-BE49-F238E27FC236}">
                <a16:creationId xmlns:a16="http://schemas.microsoft.com/office/drawing/2014/main" id="{5FDB0F08-7D75-C416-3A75-72AB332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34" y="5263585"/>
            <a:ext cx="1475380" cy="13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5F2D5-F903-28FB-A4CF-820624EFCADC}"/>
              </a:ext>
            </a:extLst>
          </p:cNvPr>
          <p:cNvSpPr txBox="1"/>
          <p:nvPr/>
        </p:nvSpPr>
        <p:spPr>
          <a:xfrm>
            <a:off x="1055076" y="605693"/>
            <a:ext cx="914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ptos Narrow" panose="020B0004020202020204" pitchFamily="34" charset="0"/>
              </a:rPr>
              <a:t>Art ( 4 to 5 years )</a:t>
            </a:r>
            <a:endParaRPr lang="en-IN" sz="3600" b="1" dirty="0">
              <a:solidFill>
                <a:schemeClr val="accent2">
                  <a:lumMod val="75000"/>
                </a:schemeClr>
              </a:solidFill>
              <a:latin typeface="Aptos Narrow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02F1A-457E-6D78-7EE5-D4FD75216754}"/>
              </a:ext>
            </a:extLst>
          </p:cNvPr>
          <p:cNvSpPr txBox="1"/>
          <p:nvPr/>
        </p:nvSpPr>
        <p:spPr>
          <a:xfrm>
            <a:off x="1055076" y="2323162"/>
            <a:ext cx="34887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Fine motor skills:  </a:t>
            </a:r>
            <a:r>
              <a:rPr lang="en-US" b="1" dirty="0"/>
              <a:t>Finger Painting helps children to learn and develop their senses. </a:t>
            </a:r>
          </a:p>
          <a:p>
            <a:pPr algn="ctr"/>
            <a:r>
              <a:rPr lang="en-US" b="1" dirty="0"/>
              <a:t>Color texture, smoothness, cool, and experiment with </a:t>
            </a:r>
            <a:r>
              <a:rPr lang="en-US" b="1" dirty="0" err="1"/>
              <a:t>colour</a:t>
            </a:r>
            <a:r>
              <a:rPr lang="en-US" b="1" dirty="0"/>
              <a:t> and patterns.  Its increase to develop their creativity </a:t>
            </a:r>
            <a:endParaRPr lang="en-US" sz="3200" b="1" dirty="0"/>
          </a:p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IN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F8F01-9A93-1A26-B6EA-61D9C5FB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38" y="1478621"/>
            <a:ext cx="3213557" cy="46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7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3ED69D-E7F7-2F46-5B1A-7EDB23DE7ED8}"/>
              </a:ext>
            </a:extLst>
          </p:cNvPr>
          <p:cNvSpPr txBox="1"/>
          <p:nvPr/>
        </p:nvSpPr>
        <p:spPr>
          <a:xfrm>
            <a:off x="3046828" y="305966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https://youtu.be/ixLxQZ8EAas?si=AkMkkpj5Ml_bH6Td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DD4FB-9DDD-B908-C013-31B2130F875E}"/>
              </a:ext>
            </a:extLst>
          </p:cNvPr>
          <p:cNvSpPr txBox="1"/>
          <p:nvPr/>
        </p:nvSpPr>
        <p:spPr>
          <a:xfrm>
            <a:off x="4076115" y="2438958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Popcorn: Baby Knee Bounce Rhyme</a:t>
            </a:r>
          </a:p>
        </p:txBody>
      </p:sp>
    </p:spTree>
    <p:extLst>
      <p:ext uri="{BB962C8B-B14F-4D97-AF65-F5344CB8AC3E}">
        <p14:creationId xmlns:p14="http://schemas.microsoft.com/office/powerpoint/2010/main" val="13258110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202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 Narrow</vt:lpstr>
      <vt:lpstr>Corbel</vt:lpstr>
      <vt:lpstr>Roboto</vt:lpstr>
      <vt:lpstr>Basis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</dc:creator>
  <cp:lastModifiedBy>Dylan</cp:lastModifiedBy>
  <cp:revision>11</cp:revision>
  <dcterms:created xsi:type="dcterms:W3CDTF">2024-11-14T12:27:26Z</dcterms:created>
  <dcterms:modified xsi:type="dcterms:W3CDTF">2024-11-17T13:05:23Z</dcterms:modified>
</cp:coreProperties>
</file>