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8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77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9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2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00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5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3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9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7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15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6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6174B6E-FAA5-4304-A4F4-CD350E055F2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800156-42B2-4F90-BA2D-88496111F2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D08B21-A39C-B804-6E02-C3DAB547EF6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15430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Confidential – Oracle Internal</a:t>
            </a:r>
          </a:p>
        </p:txBody>
      </p:sp>
    </p:spTree>
    <p:extLst>
      <p:ext uri="{BB962C8B-B14F-4D97-AF65-F5344CB8AC3E}">
        <p14:creationId xmlns:p14="http://schemas.microsoft.com/office/powerpoint/2010/main" val="329148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BE8BC-3979-6B45-1D25-4F7CB7149B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Observe the child of your choice and find out in which stage he/ she is in, according to the Psychosexual, Psychosocial and cognitive theories of development.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FEC363-A5CC-5C71-9C06-39BCD2992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 - 3</a:t>
            </a:r>
          </a:p>
        </p:txBody>
      </p:sp>
    </p:spTree>
    <p:extLst>
      <p:ext uri="{BB962C8B-B14F-4D97-AF65-F5344CB8AC3E}">
        <p14:creationId xmlns:p14="http://schemas.microsoft.com/office/powerpoint/2010/main" val="26768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A9378-BE6F-3C51-C2F8-5D5D65810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 : Shanvika (7  month old)</a:t>
            </a:r>
          </a:p>
        </p:txBody>
      </p:sp>
      <p:pic>
        <p:nvPicPr>
          <p:cNvPr id="5" name="Content Placeholder 4" descr="A baby sitting on a teddy bear&#10;&#10;Description automatically generated">
            <a:extLst>
              <a:ext uri="{FF2B5EF4-FFF2-40B4-BE49-F238E27FC236}">
                <a16:creationId xmlns:a16="http://schemas.microsoft.com/office/drawing/2014/main" id="{F297A4F9-3E45-F164-4A23-67F2D99D2B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760" y="1838960"/>
            <a:ext cx="5496560" cy="4409440"/>
          </a:xfrm>
        </p:spPr>
      </p:pic>
    </p:spTree>
    <p:extLst>
      <p:ext uri="{BB962C8B-B14F-4D97-AF65-F5344CB8AC3E}">
        <p14:creationId xmlns:p14="http://schemas.microsoft.com/office/powerpoint/2010/main" val="253393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E40550D-0FA0-7ABE-3771-C277B91CAD4E}"/>
              </a:ext>
            </a:extLst>
          </p:cNvPr>
          <p:cNvSpPr txBox="1"/>
          <p:nvPr/>
        </p:nvSpPr>
        <p:spPr>
          <a:xfrm>
            <a:off x="442762" y="336884"/>
            <a:ext cx="10385658" cy="6422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🧠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Freud’s Psychosexual Stage: Oral Stage (0–1 year)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Puts toys, hands, and anything she finds into her mouth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She sucks her fingers when sleepy or chews on a teether.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🤝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Erikson’s Psychosocial Stage: Trust vs. Mistrust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Cries when her mother leaves and calms down when held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Smiles when mom talks to her or feeds her on time.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🧩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Piaget’s Cognitive Stage: Sensorimotor Stage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Reaches for toys, responds to sounds, recognizes faces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She turns her head toward mom’s voice or grabs a rattle.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39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6D9F-6E3F-1E65-5FD4-380554251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Child: </a:t>
            </a:r>
            <a:r>
              <a:rPr lang="en-US" dirty="0" err="1"/>
              <a:t>Shanvisha</a:t>
            </a:r>
            <a:r>
              <a:rPr lang="en-US" dirty="0"/>
              <a:t> (2 years old)</a:t>
            </a:r>
          </a:p>
        </p:txBody>
      </p:sp>
      <p:pic>
        <p:nvPicPr>
          <p:cNvPr id="5" name="Content Placeholder 4" descr="A person feeding a child&#10;&#10;Description automatically generated">
            <a:extLst>
              <a:ext uri="{FF2B5EF4-FFF2-40B4-BE49-F238E27FC236}">
                <a16:creationId xmlns:a16="http://schemas.microsoft.com/office/drawing/2014/main" id="{02DEBC28-62AC-24AE-A887-722CC9DC75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704" y="1825624"/>
            <a:ext cx="5659654" cy="4450047"/>
          </a:xfrm>
        </p:spPr>
      </p:pic>
    </p:spTree>
    <p:extLst>
      <p:ext uri="{BB962C8B-B14F-4D97-AF65-F5344CB8AC3E}">
        <p14:creationId xmlns:p14="http://schemas.microsoft.com/office/powerpoint/2010/main" val="259732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AE00DD-C1A9-5BC8-114B-CDA44F9F82A6}"/>
              </a:ext>
            </a:extLst>
          </p:cNvPr>
          <p:cNvSpPr txBox="1"/>
          <p:nvPr/>
        </p:nvSpPr>
        <p:spPr>
          <a:xfrm>
            <a:off x="192505" y="221382"/>
            <a:ext cx="11309684" cy="632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🧠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Freud’s Psychosexual Stage: Anal Stage (1–3 years)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Enjoys toilet training but says “No” to it sometimes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Wants to flush the toilet herself, but may resist help.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🤝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Erikson’s Psychosocial Stage: Autonomy vs. Shame and Doubt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Wants to do things himself — like eating, dressing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Says “I do!” when you try to tie his shoes.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🧩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Piaget’s Cognitive Stage: Sensorimotor Stage (Late Phase)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Uses pretend play and names objects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Uses a spoon as a toy phone and says “hello.”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7019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0</TotalTime>
  <Words>279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Corbel</vt:lpstr>
      <vt:lpstr>Segoe UI Emoji</vt:lpstr>
      <vt:lpstr>Symbol</vt:lpstr>
      <vt:lpstr>Times New Roman</vt:lpstr>
      <vt:lpstr>Basis</vt:lpstr>
      <vt:lpstr>Observe the child of your choice and find out in which stage he/ she is in, according to the Psychosexual, Psychosocial and cognitive theories of development. </vt:lpstr>
      <vt:lpstr>Child : Shanvika (7  month old)</vt:lpstr>
      <vt:lpstr>PowerPoint Presentation</vt:lpstr>
      <vt:lpstr>Child: Shanvisha (2 years old)</vt:lpstr>
      <vt:lpstr>PowerPoint Presentation</vt:lpstr>
    </vt:vector>
  </TitlesOfParts>
  <Company>Oracle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Observe the child of your choice and find out in which stage he/ she is in, according to the Psychosexual, Psychosocial and cognitive theories of development. </dc:title>
  <dc:creator>Nikitha U</dc:creator>
  <cp:lastModifiedBy>ABHI YASHAS</cp:lastModifiedBy>
  <cp:revision>2</cp:revision>
  <dcterms:created xsi:type="dcterms:W3CDTF">2025-07-14T02:41:11Z</dcterms:created>
  <dcterms:modified xsi:type="dcterms:W3CDTF">2025-07-14T02:58:12Z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4de43ec-192a-49eb-8e54-baeb8c71bbbe_Enabled">
    <vt:lpwstr>true</vt:lpwstr>
  </property>
  <property fmtid="{D5CDD505-2E9C-101B-9397-08002B2CF9AE}" pid="3" name="MSIP_Label_a4de43ec-192a-49eb-8e54-baeb8c71bbbe_SetDate">
    <vt:lpwstr>2025-07-14T02:55:11Z</vt:lpwstr>
  </property>
  <property fmtid="{D5CDD505-2E9C-101B-9397-08002B2CF9AE}" pid="4" name="MSIP_Label_a4de43ec-192a-49eb-8e54-baeb8c71bbbe_Method">
    <vt:lpwstr>Standard</vt:lpwstr>
  </property>
  <property fmtid="{D5CDD505-2E9C-101B-9397-08002B2CF9AE}" pid="5" name="MSIP_Label_a4de43ec-192a-49eb-8e54-baeb8c71bbbe_Name">
    <vt:lpwstr>Confidential – Oracle Internal</vt:lpwstr>
  </property>
  <property fmtid="{D5CDD505-2E9C-101B-9397-08002B2CF9AE}" pid="6" name="MSIP_Label_a4de43ec-192a-49eb-8e54-baeb8c71bbbe_SiteId">
    <vt:lpwstr>4e2c6054-71cb-48f1-bd6c-3a9705aca71b</vt:lpwstr>
  </property>
  <property fmtid="{D5CDD505-2E9C-101B-9397-08002B2CF9AE}" pid="7" name="MSIP_Label_a4de43ec-192a-49eb-8e54-baeb8c71bbbe_ActionId">
    <vt:lpwstr>215ba381-04d2-4aae-acae-799471c8e8d4</vt:lpwstr>
  </property>
  <property fmtid="{D5CDD505-2E9C-101B-9397-08002B2CF9AE}" pid="8" name="MSIP_Label_a4de43ec-192a-49eb-8e54-baeb8c71bbbe_ContentBits">
    <vt:lpwstr>2</vt:lpwstr>
  </property>
  <property fmtid="{D5CDD505-2E9C-101B-9397-08002B2CF9AE}" pid="9" name="ClassificationContentMarkingFooterLocations">
    <vt:lpwstr>Basis:9</vt:lpwstr>
  </property>
  <property fmtid="{D5CDD505-2E9C-101B-9397-08002B2CF9AE}" pid="10" name="ClassificationContentMarkingFooterText">
    <vt:lpwstr>Confidential – Oracle Internal</vt:lpwstr>
  </property>
</Properties>
</file>