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Notes Placeholder 1048584"/>
          <p:cNvSpPr>
            <a:spLocks noGrp="1"/>
          </p:cNvSpPr>
          <p:nvPr>
            <p:ph type="body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10485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5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6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22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3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6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2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2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3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3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3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63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59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6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10486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6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2025/1/29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extBox 1048583"/>
          <p:cNvSpPr txBox="1"/>
          <p:nvPr/>
        </p:nvSpPr>
        <p:spPr>
          <a:xfrm>
            <a:off x="1729903" y="3219450"/>
            <a:ext cx="6446193" cy="134874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00"/>
                </a:solidFill>
              </a:rPr>
              <a:t>                  Assignment 1</a:t>
            </a:r>
            <a:endParaRPr lang="en-IN" sz="2800">
              <a:solidFill>
                <a:srgbClr val="000000"/>
              </a:solidFill>
            </a:endParaRPr>
          </a:p>
          <a:p>
            <a:endParaRPr lang="en-IN" sz="2800">
              <a:solidFill>
                <a:srgbClr val="000000"/>
              </a:solidFill>
            </a:endParaRPr>
          </a:p>
          <a:p>
            <a:r>
              <a:rPr lang="en-US" sz="2800">
                <a:solidFill>
                  <a:srgbClr val="000000"/>
                </a:solidFill>
              </a:rPr>
              <a:t>ECE foundation in india flow chart </a:t>
            </a:r>
            <a:endParaRPr lang="en-IN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94431" y="1207931"/>
            <a:ext cx="7672040" cy="42041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0486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 . Parental Involvement </a:t>
            </a:r>
            <a:endParaRPr lang="en-IN"/>
          </a:p>
        </p:txBody>
      </p:sp>
      <p:sp>
        <p:nvSpPr>
          <p:cNvPr id="1048648" name="Content Placeholder 104864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Academic success</a:t>
            </a:r>
            <a:endParaRPr lang="en-IN"/>
          </a:p>
          <a:p>
            <a:r>
              <a:rPr lang="en-IN"/>
              <a:t>Social and emotional skills</a:t>
            </a:r>
          </a:p>
          <a:p>
            <a:r>
              <a:rPr lang="en-US"/>
              <a:t>Self-esteem</a:t>
            </a:r>
            <a:endParaRPr lang="en-IN"/>
          </a:p>
          <a:p>
            <a:r>
              <a:rPr lang="en-US"/>
              <a:t>Sense of efficacy</a:t>
            </a:r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0486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Cognitive Development </a:t>
            </a:r>
            <a:endParaRPr lang="en-IN"/>
          </a:p>
        </p:txBody>
      </p:sp>
      <p:sp>
        <p:nvSpPr>
          <p:cNvPr id="1048650" name="Content Placeholder 10486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 Brain Plasticity</a:t>
            </a:r>
            <a:endParaRPr lang="en-IN"/>
          </a:p>
          <a:p>
            <a:endParaRPr lang="en-IN"/>
          </a:p>
          <a:p>
            <a:r>
              <a:rPr lang="en-IN"/>
              <a:t>Language Skills</a:t>
            </a:r>
          </a:p>
          <a:p>
            <a:endParaRPr lang="en-IN"/>
          </a:p>
          <a:p>
            <a:r>
              <a:rPr lang="en-IN"/>
              <a:t>Mathematical Thinking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0486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 Long term Impact </a:t>
            </a:r>
            <a:endParaRPr lang="en-IN"/>
          </a:p>
        </p:txBody>
      </p:sp>
      <p:sp>
        <p:nvSpPr>
          <p:cNvPr id="1048652" name="Content Placeholder 104865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Developmental milestones </a:t>
            </a:r>
            <a:endParaRPr lang="en-IN"/>
          </a:p>
          <a:p>
            <a:endParaRPr lang="en-IN"/>
          </a:p>
          <a:p>
            <a:r>
              <a:rPr lang="en-US"/>
              <a:t>Social skills </a:t>
            </a:r>
            <a:endParaRPr lang="en-IN"/>
          </a:p>
          <a:p>
            <a:endParaRPr lang="en-IN"/>
          </a:p>
          <a:p>
            <a:r>
              <a:rPr lang="en-US"/>
              <a:t>Emotional development </a:t>
            </a:r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0486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4. Social and Emotional Development </a:t>
            </a:r>
            <a:endParaRPr lang="en-IN"/>
          </a:p>
        </p:txBody>
      </p:sp>
      <p:sp>
        <p:nvSpPr>
          <p:cNvPr id="1048654" name="Content Placeholder 10486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Self-awareness</a:t>
            </a:r>
            <a:endParaRPr lang="en-IN"/>
          </a:p>
          <a:p>
            <a:endParaRPr lang="en-IN"/>
          </a:p>
          <a:p>
            <a:r>
              <a:rPr lang="en-IN"/>
              <a:t>Resilience</a:t>
            </a:r>
          </a:p>
          <a:p>
            <a:endParaRPr lang="en-IN"/>
          </a:p>
          <a:p>
            <a:r>
              <a:rPr lang="en-US"/>
              <a:t>Confidence</a:t>
            </a:r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6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1 . Parental Involvement </vt:lpstr>
      <vt:lpstr>2. Cognitive Development </vt:lpstr>
      <vt:lpstr>3. Long term Impact </vt:lpstr>
      <vt:lpstr>4. Social and Emotional Development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RMX3630</dc:creator>
  <cp:lastModifiedBy>Nair Soumya</cp:lastModifiedBy>
  <cp:revision>1</cp:revision>
  <dcterms:created xsi:type="dcterms:W3CDTF">2015-05-11T11:30:45Z</dcterms:created>
  <dcterms:modified xsi:type="dcterms:W3CDTF">2025-01-29T03:55:48Z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b2ab1bf84f2044f7b00edc7561e6e61f</vt:lpwstr>
  </property>
</Properties>
</file>