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61" r:id="rId6"/>
    <p:sldId id="259" r:id="rId7"/>
  </p:sldIdLst>
  <p:sldSz cx="14630400" cy="8229600"/>
  <p:notesSz cx="8229600" cy="14630400"/>
  <p:embeddedFontLst>
    <p:embeddedFont>
      <p:font typeface="Prompt Medium" panose="00000600000000000000" pitchFamily="2" charset="-3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FBF4F-4F36-4132-8870-917B0E78F3B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FEF798AC-5DFE-4B88-91C1-C0022BF88549}">
      <dgm:prSet phldrT="[Text]"/>
      <dgm:spPr/>
      <dgm:t>
        <a:bodyPr/>
        <a:lstStyle/>
        <a:p>
          <a:r>
            <a:rPr lang="en-IN" b="1" dirty="0"/>
            <a:t>Budget preschool services</a:t>
          </a:r>
          <a:endParaRPr lang="en-IN" dirty="0"/>
        </a:p>
      </dgm:t>
    </dgm:pt>
    <dgm:pt modelId="{FA893DF2-1E29-4A34-9D83-1046EEFE6843}" type="parTrans" cxnId="{CF388603-93B3-4D5C-ACAC-3D1E1166E6E7}">
      <dgm:prSet/>
      <dgm:spPr/>
      <dgm:t>
        <a:bodyPr/>
        <a:lstStyle/>
        <a:p>
          <a:endParaRPr lang="en-IN"/>
        </a:p>
      </dgm:t>
    </dgm:pt>
    <dgm:pt modelId="{BD6D7690-D194-4742-9E26-F3AD48F86884}" type="sibTrans" cxnId="{CF388603-93B3-4D5C-ACAC-3D1E1166E6E7}">
      <dgm:prSet/>
      <dgm:spPr/>
      <dgm:t>
        <a:bodyPr/>
        <a:lstStyle/>
        <a:p>
          <a:r>
            <a:rPr lang="en-IN" b="1" dirty="0"/>
            <a:t>Affordable preschool services</a:t>
          </a:r>
          <a:endParaRPr lang="en-IN" dirty="0"/>
        </a:p>
      </dgm:t>
    </dgm:pt>
    <dgm:pt modelId="{B7F48B09-EE3F-4249-9C79-1329BC3AAD7C}" type="pres">
      <dgm:prSet presAssocID="{F46FBF4F-4F36-4132-8870-917B0E78F3B5}" presName="Name0" presStyleCnt="0">
        <dgm:presLayoutVars>
          <dgm:chMax/>
          <dgm:chPref/>
          <dgm:dir/>
          <dgm:animLvl val="lvl"/>
        </dgm:presLayoutVars>
      </dgm:prSet>
      <dgm:spPr/>
    </dgm:pt>
    <dgm:pt modelId="{2B36D3C6-0341-4636-ADDF-8F3258C7520E}" type="pres">
      <dgm:prSet presAssocID="{FEF798AC-5DFE-4B88-91C1-C0022BF88549}" presName="composite" presStyleCnt="0"/>
      <dgm:spPr/>
    </dgm:pt>
    <dgm:pt modelId="{6CF07A66-4E54-4BBA-B3D3-7DF2E5D13BAE}" type="pres">
      <dgm:prSet presAssocID="{FEF798AC-5DFE-4B88-91C1-C0022BF88549}" presName="Parent1" presStyleLbl="node1" presStyleIdx="0" presStyleCnt="2" custScaleX="167822" custLinFactNeighborX="71556" custLinFactNeighborY="-620">
        <dgm:presLayoutVars>
          <dgm:chMax val="1"/>
          <dgm:chPref val="1"/>
          <dgm:bulletEnabled val="1"/>
        </dgm:presLayoutVars>
      </dgm:prSet>
      <dgm:spPr/>
    </dgm:pt>
    <dgm:pt modelId="{96EA23F9-4252-4A65-B45A-CA5449C30AD9}" type="pres">
      <dgm:prSet presAssocID="{FEF798AC-5DFE-4B88-91C1-C0022BF88549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E556530-9D73-478B-84EB-0DC18E516C38}" type="pres">
      <dgm:prSet presAssocID="{FEF798AC-5DFE-4B88-91C1-C0022BF88549}" presName="BalanceSpacing" presStyleCnt="0"/>
      <dgm:spPr/>
    </dgm:pt>
    <dgm:pt modelId="{FF8CD7C4-1E6F-4642-A01C-475CDE2D2756}" type="pres">
      <dgm:prSet presAssocID="{FEF798AC-5DFE-4B88-91C1-C0022BF88549}" presName="BalanceSpacing1" presStyleCnt="0"/>
      <dgm:spPr/>
    </dgm:pt>
    <dgm:pt modelId="{DDCB9FAF-4357-4B17-986B-B319F25A3658}" type="pres">
      <dgm:prSet presAssocID="{BD6D7690-D194-4742-9E26-F3AD48F86884}" presName="Accent1Text" presStyleLbl="node1" presStyleIdx="1" presStyleCnt="2" custScaleX="166136"/>
      <dgm:spPr/>
    </dgm:pt>
  </dgm:ptLst>
  <dgm:cxnLst>
    <dgm:cxn modelId="{CF388603-93B3-4D5C-ACAC-3D1E1166E6E7}" srcId="{F46FBF4F-4F36-4132-8870-917B0E78F3B5}" destId="{FEF798AC-5DFE-4B88-91C1-C0022BF88549}" srcOrd="0" destOrd="0" parTransId="{FA893DF2-1E29-4A34-9D83-1046EEFE6843}" sibTransId="{BD6D7690-D194-4742-9E26-F3AD48F86884}"/>
    <dgm:cxn modelId="{1663F309-AF06-4B7B-9EEF-2F63361BAF17}" type="presOf" srcId="{FEF798AC-5DFE-4B88-91C1-C0022BF88549}" destId="{6CF07A66-4E54-4BBA-B3D3-7DF2E5D13BAE}" srcOrd="0" destOrd="0" presId="urn:microsoft.com/office/officeart/2008/layout/AlternatingHexagons"/>
    <dgm:cxn modelId="{52AEF337-3AAA-4283-94BC-36DEAF5F5D0B}" type="presOf" srcId="{F46FBF4F-4F36-4132-8870-917B0E78F3B5}" destId="{B7F48B09-EE3F-4249-9C79-1329BC3AAD7C}" srcOrd="0" destOrd="0" presId="urn:microsoft.com/office/officeart/2008/layout/AlternatingHexagons"/>
    <dgm:cxn modelId="{5310FB45-A726-4562-B8CA-0B089B23D52B}" type="presOf" srcId="{BD6D7690-D194-4742-9E26-F3AD48F86884}" destId="{DDCB9FAF-4357-4B17-986B-B319F25A3658}" srcOrd="0" destOrd="0" presId="urn:microsoft.com/office/officeart/2008/layout/AlternatingHexagons"/>
    <dgm:cxn modelId="{E31AAF1B-33A7-4148-A9EC-9022FD734044}" type="presParOf" srcId="{B7F48B09-EE3F-4249-9C79-1329BC3AAD7C}" destId="{2B36D3C6-0341-4636-ADDF-8F3258C7520E}" srcOrd="0" destOrd="0" presId="urn:microsoft.com/office/officeart/2008/layout/AlternatingHexagons"/>
    <dgm:cxn modelId="{6C56377C-9209-4E77-A9E2-70F40077D21A}" type="presParOf" srcId="{2B36D3C6-0341-4636-ADDF-8F3258C7520E}" destId="{6CF07A66-4E54-4BBA-B3D3-7DF2E5D13BAE}" srcOrd="0" destOrd="0" presId="urn:microsoft.com/office/officeart/2008/layout/AlternatingHexagons"/>
    <dgm:cxn modelId="{C53A8BC0-197A-4E93-83FC-BFC63C601C48}" type="presParOf" srcId="{2B36D3C6-0341-4636-ADDF-8F3258C7520E}" destId="{96EA23F9-4252-4A65-B45A-CA5449C30AD9}" srcOrd="1" destOrd="0" presId="urn:microsoft.com/office/officeart/2008/layout/AlternatingHexagons"/>
    <dgm:cxn modelId="{1E07B444-FF62-447D-819D-356D1527870B}" type="presParOf" srcId="{2B36D3C6-0341-4636-ADDF-8F3258C7520E}" destId="{FE556530-9D73-478B-84EB-0DC18E516C38}" srcOrd="2" destOrd="0" presId="urn:microsoft.com/office/officeart/2008/layout/AlternatingHexagons"/>
    <dgm:cxn modelId="{9A36ADC1-05C2-48A7-8936-E33260756286}" type="presParOf" srcId="{2B36D3C6-0341-4636-ADDF-8F3258C7520E}" destId="{FF8CD7C4-1E6F-4642-A01C-475CDE2D2756}" srcOrd="3" destOrd="0" presId="urn:microsoft.com/office/officeart/2008/layout/AlternatingHexagons"/>
    <dgm:cxn modelId="{E32F4EF0-6A1D-4243-A218-B9BF86E61A2D}" type="presParOf" srcId="{2B36D3C6-0341-4636-ADDF-8F3258C7520E}" destId="{DDCB9FAF-4357-4B17-986B-B319F25A365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07A66-4E54-4BBA-B3D3-7DF2E5D13BAE}">
      <dsp:nvSpPr>
        <dsp:cNvPr id="0" name=""/>
        <dsp:cNvSpPr/>
      </dsp:nvSpPr>
      <dsp:spPr>
        <a:xfrm rot="5400000">
          <a:off x="7450759" y="1756664"/>
          <a:ext cx="3473325" cy="507123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600" b="1" kern="1200" dirty="0"/>
            <a:t>Budget preschool services</a:t>
          </a:r>
          <a:endParaRPr lang="en-IN" sz="4600" kern="1200" dirty="0"/>
        </a:p>
      </dsp:txBody>
      <dsp:txXfrm rot="-5400000">
        <a:off x="7497010" y="3134506"/>
        <a:ext cx="3380822" cy="2315550"/>
      </dsp:txXfrm>
    </dsp:sp>
    <dsp:sp modelId="{96EA23F9-4252-4A65-B45A-CA5449C30AD9}">
      <dsp:nvSpPr>
        <dsp:cNvPr id="0" name=""/>
        <dsp:cNvSpPr/>
      </dsp:nvSpPr>
      <dsp:spPr>
        <a:xfrm>
          <a:off x="8627740" y="3271818"/>
          <a:ext cx="3876231" cy="2083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B9FAF-4357-4B17-986B-B319F25A3658}">
      <dsp:nvSpPr>
        <dsp:cNvPr id="0" name=""/>
        <dsp:cNvSpPr/>
      </dsp:nvSpPr>
      <dsp:spPr>
        <a:xfrm rot="5400000">
          <a:off x="2024948" y="1803673"/>
          <a:ext cx="3473325" cy="502028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/>
            <a:t>Affordable preschool services</a:t>
          </a:r>
          <a:endParaRPr lang="en-IN" sz="3600" kern="1200" dirty="0"/>
        </a:p>
      </dsp:txBody>
      <dsp:txXfrm rot="-5400000">
        <a:off x="2088182" y="3156042"/>
        <a:ext cx="3346858" cy="2315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7:16:30.995"/>
    </inkml:context>
    <inkml:brush xml:id="br0">
      <inkml:brushProperty name="width" value="0.35" units="cm"/>
      <inkml:brushProperty name="height" value="0.35" units="cm"/>
      <inkml:brushProperty name="color" value="#00004C"/>
    </inkml:brush>
  </inkml:definitions>
  <inkml:trace contextRef="#ctx0" brushRef="#br0">1 153 24575,'362'0'0,"-340"-1"0,1-2 0,37-8 0,-34 6 0,40-4 0,43 8 0,-77 2 0,0 0 0,0-3 0,0 0 0,0-3 0,51-12 0,-54 8 0,1 1 0,1 1 0,-1 1 0,1 2 0,46-1 0,-53 4 0,1-1 0,32-8 0,-30 4 0,36-1 0,408 4 0,-243 5 0,461-2 0,-650 2 0,-1 2 0,44 10 0,-41-6 0,95 22 0,-99-22 0,1 2 0,-1 1 0,51 23 0,-63-24 0,0-1 0,0-2 0,50 9 0,79-1 0,-106-11 0,47 9 0,-59-7 0,51 3 0,-41-8 0,205-4 0,-245 2 0,1 0 0,-1 0 0,0-1 0,0 1 0,1-2 0,-2 1 0,1 0 0,0-1 0,0 0 0,-1-1 0,10-7 0,-1-1 0,-1-1 0,20-26 0,17-17 0,-24 35 0,-19 16 0,-1 0 0,1-1 0,-1 1 0,0-1 0,6-8 0,-12 14 0,0-1 0,1 1 0,-1 0 0,0-1 0,0 1 0,0 0 0,1-1 0,-1 1 0,0 0 0,0-1 0,0 1 0,0 0 0,0-1 0,0 1 0,0-1 0,0 1 0,0 0 0,0-1 0,0 1 0,0 0 0,0-1 0,0 1 0,0-1 0,0 1 0,-1 0 0,1-1 0,0 1 0,0 0 0,0-1 0,0 1 0,-1 0 0,1 0 0,0-1 0,0 1 0,-1 0 0,0-1 0,-17-6 0,-25 3 0,41 4 0,-178 1 0,69 0 0,92 1 0,-1 0 0,1 1 0,0 0 0,1 2 0,-1 0 0,-18 9 0,-3-1 0,24-8 0,-1-2 0,-27 4 0,31-6 0,-1 0 0,1 2 0,0-1 0,0 2 0,-20 7 0,-133 51 0,133-51 0,1-2 0,0-1 0,-43 3 0,39-6 0,-58 15 0,53-10 0,-49 7 0,63-14 0,1 2 0,0 0 0,0 2 0,1 1 0,-44 19 0,41-13 0,-1-2 0,0-1 0,-1-1 0,-35 6 0,-124 13 0,92-22 0,44-4 0,-55 10 0,72-8 0,-42 1 0,43-4 0,-53 9 0,47-5 0,1-2 0,-64 0 0,-9 0 0,92-1 0,-38 11 0,15-3 0,-1-1 0,16-3 0,-1-1 0,-42 3 0,-98 5 0,-49 2 0,81-18 0,-113 4 0,160 12 0,59-8 0,-53 4 0,-242-11 0,310-1 0,17 1 0,0 1 0,0 0 0,0 0 0,0 0 0,0 0 0,0 0 0,0 0 0,0 0 0,0-1 0,0 1 0,0 0 0,-1 0 0,1 0 0,0 0 0,0 0 0,0-1 0,0 1 0,0 0 0,1 0 0,-1 0 0,0 0 0,0 0 0,0 0 0,0-1 0,0 1 0,0 0 0,0 0 0,0 0 0,0 0 0,0 0 0,0 0 0,0-1 0,0 1 0,0 0 0,1 0 0,-1 0 0,0 0 0,0 0 0,0 0 0,0 0 0,0 0 0,0 0 0,1 0 0,-1 0 0,0 0 0,0 0 0,0 0 0,0 0 0,1-1 0,28-9 0,-8 6 0,0 2 0,23 0 0,-29 2 0,-1-1 0,0 0 0,1-1 0,-1 0 0,0-1 0,0 0 0,14-7 0,15-7 0,1 1 0,61-13 0,91-10 0,64 6 0,11-3 0,-91 10 0,221-2 0,191 28 0,-252 4 0,172-4 0,-474 1 0,66 13 0,-63-7 0,49 1 0,-72-8-227,1 2-1,-1 0 1,0 1-1,1 0 1,27 10-1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7:16:49.493"/>
    </inkml:context>
    <inkml:brush xml:id="br0">
      <inkml:brushProperty name="width" value="0.35" units="cm"/>
      <inkml:brushProperty name="height" value="0.35" units="cm"/>
      <inkml:brushProperty name="color" value="#00003A"/>
    </inkml:brush>
  </inkml:definitions>
  <inkml:trace contextRef="#ctx0" brushRef="#br0">10 593 24575,'42'-18'0,"1"2"0,1 2 0,66-12 0,-64 16 0,139-25 0,-118 25 0,0-3 0,116-38 0,17-35 0,32-12 0,-103 48 0,-50 18 0,146-39 0,12 31 0,-168 30 0,-40 5 0,0 1 0,46 0 0,-65 5 0,1 0 0,-1 0 0,0 1 0,1 0 0,-1 1 0,0 0 0,0 1 0,-1 0 0,1 0 0,17 12 0,148 119 0,-175-135 0,25 27 0,-24-27 0,-1 1 0,1-1 0,-1 1 0,1-1 0,-1 1 0,0 0 0,1-1 0,-1 1 0,0 0 0,0-1 0,1 1 0,-1 0 0,0-1 0,0 1 0,0 0 0,0-1 0,0 1 0,0 0 0,0 0 0,0-1 0,0 1 0,0 0 0,-1-1 0,1 1 0,0 0 0,0-1 0,-1 1 0,1 0 0,0-1 0,-1 1 0,1 0 0,0-1 0,-1 1 0,1-1 0,-1 1 0,1-1 0,-1 1 0,1-1 0,-1 1 0,0-1 0,1 0 0,-1 1 0,0-1 0,1 0 0,-2 1 0,-22 7 0,0-1 0,-1-1 0,0-1 0,0-2 0,0 0 0,-26-1 0,-12 2 0,49-2 0,0 1 0,0 1 0,1 0 0,-1 1 0,1 0 0,0 1 0,-18 11 0,12-7 0,0 0 0,-29 9 0,-167 36 0,56-16 0,56-11 0,-806 196 0,679-158 0,26-6 0,168-55 0,-55 0 0,90-5 0,966-4 0,-532 6 0,-39 0 0,449-5 0,-538-11 0,117-1 0,-1601 39 0,1153-22 0,0 2 0,1 0 0,-1 2 0,1 1 0,-33 13 0,10-4 0,-70 13 0,40-12 0,17-1 0,-1-3 0,-1-3 0,-86 3 0,147-13 0,-7 0 0,0 1 0,0-1 0,0 2 0,-15 2 0,23-3 0,0-1 0,0 0 0,0 1 0,-1-1 0,1 0 0,0 1 0,0-1 0,0 1 0,0 0 0,0-1 0,0 1 0,0 0 0,0 0 0,1 0 0,-1-1 0,0 1 0,0 0 0,1 0 0,-1 0 0,0 0 0,1 0 0,-1 0 0,1 1 0,-1-1 0,1 0 0,0 0 0,-1 0 0,1 0 0,0 0 0,0 1 0,0-1 0,0 0 0,0 0 0,0 0 0,0 1 0,0-1 0,1 0 0,-1 0 0,0 0 0,1 0 0,-1 1 0,1-1 0,-1 0 0,1 0 0,0 1 0,2 2 0,0 0 0,0 0 0,0 0 0,0 0 0,1-1 0,-1 1 0,1-1 0,0 0 0,0 0 0,0 0 0,1-1 0,-1 0 0,1 1 0,-1-1 0,1-1 0,9 3 0,5 1 0,1-1 0,0-2 0,19 2 0,335-9 0,0-31 0,-225 20 0,441-21 0,-206-10 0,-244 25 0,-57 9 0,185-21 0,-142 21 0,74-4 0,-196 17 0,-1 0 0,1 0 0,-1 0 0,1-1 0,-1 1 0,1-1 0,-1 0 0,1 0 0,-1 0 0,0 0 0,0 0 0,1-1 0,-1 0 0,0 1 0,0-1 0,0 0 0,-1-1 0,1 1 0,-1 0 0,1-1 0,-1 1 0,0-1 0,1 0 0,-1 0 0,-1 0 0,1 0 0,0 0 0,-1 0 0,0-1 0,1 1 0,-1 0 0,-1-1 0,1 1 0,0-1 0,-1 1 0,0-8 0,2-5 0,-1 0 0,0-1 0,-2 1 0,0-1 0,-3-16 0,3 26 0,-1 0 0,0 0 0,-1 0 0,1 1 0,-1-1 0,-1 0 0,1 1 0,-1 0 0,0 0 0,-1 0 0,1 1 0,-1-1 0,-9-7 0,-11-8 0,-1 1 0,-1 1 0,0 2 0,-1 0 0,-1 2 0,-1 1 0,0 2 0,0 1 0,-34-8 0,3 5 0,23 3 0,-1 3 0,-1 1 0,-72-3 0,-126 12-1365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7:17:24.478"/>
    </inkml:context>
    <inkml:brush xml:id="br0">
      <inkml:brushProperty name="width" value="0.35" units="cm"/>
      <inkml:brushProperty name="height" value="0.35" units="cm"/>
      <inkml:brushProperty name="color" value="#000022"/>
    </inkml:brush>
  </inkml:definitions>
  <inkml:trace contextRef="#ctx0" brushRef="#br0">0 479 24575,'1261'0'0,"-1243"-1"0,-1-1 0,0-1 0,20-5 0,34-5 0,-45 9 0,-1-1 0,0 0 0,27-11 0,-26 7 0,0 2 0,48-8 0,64 8 0,-85 6 0,-1-2 0,63-13 0,230-80 0,-314 88 0,-1 0 0,1 2 0,35-3 0,-58 8 0,-3 1 0,0-1 0,0 0 0,0-1 0,0 1 0,-1-1 0,1 0 0,-1 0 0,1-1 0,-1 1 0,1-1 0,-1 0 0,0 0 0,-1-1 0,1 1 0,0-1 0,3-5 0,-5 7 0,0-1 0,-1 1 0,0-1 0,1 1 0,-1-1 0,0 1 0,0-1 0,-1 0 0,1 0 0,0 1 0,-1-1 0,0 0 0,0 0 0,0 0 0,0 0 0,0 1 0,0-1 0,-1 0 0,1 0 0,-1 0 0,0 1 0,0-1 0,0 0 0,0 1 0,0-1 0,-1 1 0,1-1 0,-1 1 0,0 0 0,-3-4 0,0 1 0,1 1 0,-1 0 0,-1 0 0,1 1 0,0-1 0,-1 1 0,0 0 0,1 1 0,-11-4 0,-58-13 0,64 17 0,-76-14 0,-156-10 0,-87 21 0,277 5 0,44 0 0,0 1 0,1-1 0,-1 1 0,0 1 0,1-1 0,-1 1 0,1 1 0,0 0 0,0 0 0,0 0 0,0 0 0,-7 6 0,3 0 0,-1 0 0,2 1 0,-1 1 0,1-1 0,-13 20 0,-2 2 0,-3-2 0,0 0 0,-2-2 0,-1-1 0,-1-1 0,-71 42 0,-228 93 0,220-112 0,66-26 0,1 2 0,1 2 0,1 2 0,-40 36 0,51-42 0,-2-1 0,-1-1 0,0-2 0,-39 15 0,43-22 0,22-9 0,1-1 0,-1 2 0,0-1 0,1 1 0,0 1 0,0-1 0,-9 8 0,0 1 0,0-1 0,-26 14 0,28-18 0,1 1 0,-1 0 0,1 1 0,-17 17 0,28-25 0,1-1 0,-1 1 0,1 0 0,0 0 0,-1 0 0,1 0 0,0 0 0,0 0 0,0 0 0,1 0 0,-1 0 0,0 0 0,1 1 0,0-1 0,-1 0 0,1 0 0,0 1 0,0-1 0,0 0 0,1 4 0,0-2 0,0 0 0,1-1 0,-1 1 0,1-1 0,0 1 0,0-1 0,0 0 0,0 1 0,1-1 0,-1 0 0,4 3 0,2 1 0,1 0 0,-1-1 0,1 1 0,1-2 0,-1 1 0,1-2 0,-1 1 0,13 3 0,-2-4 0,0 0 0,38 2 0,15 2 0,-43-3 0,50 11 0,0-4 0,124 2 0,-56-21 0,-123 4 0,-1-1 0,1-2 0,-1 0 0,24-10 0,223-95 0,-212 90 0,1 3 0,1 3 0,1 3 0,0 2 0,112-4 0,159-7 0,-215 13 0,132 8 0,-99 2 0,18 0 0,192-5 0,-202-11 0,59-3 0,-175 15 0,55-11 0,33-1 0,-127 14 0,40-5 0,-42 5 0,-1 0 0,0 0 0,0 0 0,1-1 0,-1 1 0,0-1 0,0 1 0,1-1 0,-1 1 0,0-1 0,0 1 0,0-1 0,0 0 0,0 0 0,0 0 0,0 0 0,0 0 0,0 0 0,0 0 0,-1 0 0,1 0 0,0 0 0,-1 0 0,1 0 0,0 0 0,-1-1 0,0 1 0,1 0 0,-1-2 0,0 2 0,0 0 0,-1 0 0,1-1 0,-1 1 0,1 0 0,-1 0 0,1 0 0,-1 0 0,0 0 0,0 0 0,1 0 0,-1 0 0,0 0 0,0 0 0,0 1 0,0-1 0,0 0 0,0 1 0,0-1 0,0 0 0,-1 1 0,1-1 0,0 1 0,0 0 0,0-1 0,-1 1 0,-1 0 0,-39-7 0,40 7 0,-75-3 0,44 2 0,-61-8 0,-763-94 0,430 97 0,242 8 0,-933-2 0,1113 0 0,0 0 0,0 0 0,-1 1 0,1-1 0,0 1 0,0 0 0,0 1 0,-1-1 0,-8 5 0,12-4 0,-1-1 0,1 1 0,0 0 0,0 0 0,0 0 0,0 0 0,0 1 0,1-1 0,-1 0 0,1 1 0,-1-1 0,1 1 0,0 0 0,0-1 0,0 1 0,0 0 0,1 0 0,-1-1 0,1 1 0,0 3 0,-4 63 0,4-47 0,-1-1 0,-5 29 0,4-40 0,0 0 0,0 0 0,0 0 0,1 0 0,0 0 0,2 18 0,-1-26 0,0 0 0,1 0 0,-1 0 0,1 0 0,0 1 0,-1-1 0,1-1 0,0 1 0,0 0 0,1 0 0,-1 0 0,0 0 0,1-1 0,-1 1 0,0 0 0,1-1 0,0 0 0,-1 1 0,1-1 0,0 0 0,0 0 0,0 0 0,0 0 0,0 0 0,0 0 0,0 0 0,0-1 0,0 1 0,0-1 0,0 0 0,1 1 0,3-1 0,-1 0 0,-1 0 0,1-1 0,0 1 0,0-1 0,0 1 0,-1-2 0,1 1 0,-1 0 0,1-1 0,-1 0 0,1 0 0,-1 0 0,0-1 0,6-3 0,3-5 0,0-1 0,21-23 0,-23 23 0,0 0 0,1 1 0,16-12 0,70-40 0,123-57 0,-179 101 0,1 2 0,0 2 0,1 2 0,0 2 0,1 2 0,1 2 0,-1 2 0,1 2 0,63 3 0,-5 1 0,142-18 0,-73 5 0,190 10 0,-163 4 0,397-2 0,-557-2 0,-1-3 0,1-1 0,58-17 0,-1 0 0,-46 12 0,-24 4 0,43-4 0,-46 7 0,0-1 0,0 0 0,0-2 0,32-14 0,-28 9 0,1 3 0,39-9 0,-13 11 0,1 3 0,87 4 0,-72 1 0,-63-1 0,0 0 0,-1 1 0,1 0 0,0 0 0,0 1 0,-1 0 0,1 0 0,-1 1 0,0-1 0,0 2 0,0-1 0,0 1 0,0 0 0,8 7 0,-6-2 0,-1 0 0,1 0 0,-2 1 0,1-1 0,-2 2 0,1-1 0,-1 1 0,6 17 0,-10-23 0,7 12 0,-2 1 0,-1 0 0,0 0 0,5 27 0,-11-41 0,1 1 0,-1-1 0,0 0 0,0 1 0,-1-1 0,1 0 0,-1 1 0,0-1 0,0 0 0,-3 9 0,2-11 0,1 1 0,-1-1 0,0 1 0,1-1 0,-1 0 0,0 1 0,-1-1 0,1 0 0,0-1 0,-1 1 0,1 0 0,-1 0 0,1-1 0,-1 0 0,0 1 0,1-1 0,-6 1 0,-13 2 0,0-1 0,0-1 0,0 0 0,-1-2 0,1-1 0,-25-3 0,-25-1 0,33 2 0,0-2 0,0-2 0,-46-14 0,-15-3 0,45 12 0,29 6 0,0 1 0,0 1 0,-27-1 0,-364 6 0,410-1 0,0 0 0,-1 1 0,1-1 0,-1 1 0,1 0 0,-11 4 0,15-4 0,1-1 0,0 1 0,0 0 0,-1-1 0,1 1 0,0 0 0,0 0 0,0 0 0,0 0 0,0 0 0,0 0 0,1 0 0,-1 0 0,0 0 0,0 0 0,1 1 0,-1-1 0,1 0 0,-1 0 0,1 1 0,-1-1 0,1 0 0,0 1 0,0-1 0,-1 0 0,1 1 0,0-1 0,0 1 0,1-1 0,-1 0 0,0 1 0,0-1 0,1 0 0,-1 1 0,1-1 0,-1 0 0,1 0 0,0 3 0,2 2 0,1 1 0,-1 0 0,1-1 0,0 0 0,1 0 0,-1 0 0,1-1 0,0 1 0,1-1 0,11 9 0,5 0 0,43 22 0,-42-24 0,33 22 0,-42-23 0,1 0 0,1-2 0,0 0 0,0 0 0,1-1 0,32 10 0,-22-9 0,-28-9 0,1 0 0,0 0 0,-1 0 0,1 0 0,0 0 0,0 1 0,-1-1 0,1 0 0,0 0 0,0 0 0,0 0 0,-1 1 0,1-1 0,0 0 0,0 0 0,0 0 0,-1 1 0,1-1 0,0 0 0,0 0 0,0 1 0,0-1 0,0 0 0,0 0 0,-1 1 0,1-1 0,0 0 0,0 1 0,0-1 0,0 0 0,0 0 0,0 1 0,0-1 0,0 0 0,0 1 0,1-1 0,-1 0 0,0 0 0,0 1 0,0-1 0,0 0 0,0 0 0,0 1 0,0-1 0,1 0 0,-1 0 0,0 1 0,0-1 0,0 0 0,1 0 0,-1 0 0,0 1 0,0-1 0,1 0 0,-1 0 0,0 0 0,1 0 0,-28 5 0,-1-1 0,1-2 0,-54-3 0,31 1 0,-108-3 0,-131 5 0,177 11 0,-26 2 0,-434-12 0,295-5 0,231 4 0,-74 14 0,38-4 0,-102 14 0,-68 8 0,134-19 0,-124 34 0,225-45 0,-225 46 0,54-7 0,141-29 0,-1-3 0,0-1 0,-92 6 0,106-17 0,23 0 0,-1 1 0,0 0 0,1 0 0,-1 2 0,1-1 0,-16 5 0,24-5 0,0 0 0,0 1 0,1-1 0,-1 0 0,1 1 0,-1 0 0,1 0 0,0 0 0,0 0 0,0 0 0,0 0 0,0 0 0,0 1 0,1-1 0,-1 1 0,1-1 0,-1 1 0,1 0 0,0 0 0,0-1 0,0 1 0,1 0 0,-1 0 0,1 0 0,-1 0 0,1 0 0,0 0 0,0 0 0,0 0 0,1 3 0,-1-2 0,1 0 0,-1 0 0,1 0 0,0 0 0,0 0 0,0 0 0,1 0 0,-1 0 0,1 0 0,0-1 0,0 1 0,0-1 0,1 0 0,-1 1 0,1-1 0,0 0 0,0 0 0,0-1 0,0 1 0,0-1 0,1 1 0,-1-1 0,1 0 0,-1 0 0,8 2 0,7 2 0,1 0 0,0-2 0,0 0 0,25 2 0,-13-2 0,52 3 0,158-5 0,-114-4 0,1069 2 0,-1166-1 0,-1-2 0,35-8 0,-32 5 0,51-3 0,487 7 0,-272 4 0,122-2 0,-401-1 0,0-2 0,0-1 0,0 0 0,0-1 0,-1-1 0,0-1 0,32-16 0,43-15 0,-60 29 0,1 1 0,1 1 0,-1 2 0,37 0 0,143 7 0,-75 2 0,-92-3 0,-33 1 0,0-1 0,0-1 0,0 0 0,1-1 0,-1-1 0,27-6 0,-39 7 0,1 0 0,-1 0 0,0-1 0,0 1 0,1-1 0,-1 1 0,0-1 0,-1 0 0,1 0 0,0 0 0,0 0 0,-1 0 0,0 0 0,1 0 0,-1-1 0,0 1 0,0 0 0,0-1 0,0 1 0,0-3 0,2-7 0,-1 0 0,-1 1 0,1-17 0,0-7 0,2 15 0,12-36 0,-10 38 0,0 0 0,3-26 0,-9 41 0,1 1 0,-1 0 0,0 0 0,0-1 0,0 1 0,-1 0 0,1 0 0,-1 0 0,1 0 0,-1-1 0,0 1 0,1 0 0,-1 0 0,0 0 0,-1 0 0,1 0 0,0 1 0,0-1 0,-1 0 0,1 0 0,-1 1 0,1-1 0,-1 1 0,0-1 0,0 1 0,0 0 0,0 0 0,0 0 0,0 0 0,0 0 0,0 0 0,0 1 0,0-1 0,0 1 0,0-1 0,-4 1 0,-10-3 0,0 2 0,-1 0 0,1 1 0,-18 3 0,12-2 0,-24 0 0,15 0 0,-56 7 0,76-6 0,0 1 0,1 0 0,-1 0 0,0 1 0,1 1 0,0 0 0,0 0 0,-15 12 0,-107 87 0,128-100-195,-1 0 0,0 0 0,1 0 0,0 1 0,0 0 0,-4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50:59.012"/>
    </inkml:context>
    <inkml:brush xml:id="br0">
      <inkml:brushProperty name="width" value="0.35" units="cm"/>
      <inkml:brushProperty name="height" value="0.35" units="cm"/>
      <inkml:brushProperty name="color" value="#00002A"/>
    </inkml:brush>
  </inkml:definitions>
  <inkml:trace contextRef="#ctx0" brushRef="#br0">64 355 24575,'39'-18'0,"1"2"0,1 1 0,0 2 0,0 3 0,1 0 0,0 3 0,1 2 0,45 0 0,12-4 0,-1-3 0,124-33 0,-211 43 0,50-10 0,0 3 0,73 0 0,130 10 0,-95 2 0,-111-1 0,-30-1 0,-1 0 0,49-7 0,-61 2 0,-1 0 0,-1-1 0,23-11 0,-21 9 0,0 1 0,31-9 0,-14 10 0,-1 2 0,64 2 0,-63 1 0,-1 0 0,0-2 0,33-6 0,100-16 0,-49 8 0,-69 11 0,82 1 0,-8 0 0,-20-11 0,-66 9 0,53-4 0,232 11 0,-318-1 0,0 0 0,0 0 0,0 0 0,0 0 0,1 0 0,-1 0 0,0 1 0,0-1 0,0 1 0,0 0 0,3 1 0,-5-2 0,0 1 0,1-1 0,-1 0 0,0 0 0,0 1 0,0-1 0,0 0 0,0 1 0,0-1 0,1 1 0,-1-1 0,0 0 0,0 1 0,0-1 0,0 0 0,0 1 0,0-1 0,0 0 0,0 1 0,-1-1 0,1 0 0,0 1 0,0-1 0,0 0 0,0 1 0,0-1 0,-1 0 0,1 1 0,0-1 0,0 0 0,0 1 0,-1-1 0,1 0 0,0 0 0,0 0 0,-1 1 0,0-1 0,-6 7 0,-2-1 0,1 0 0,-13 6 0,6-3 0,-15 10 0,0-1 0,-1-1 0,-1-2 0,-1-1 0,0-2 0,0-1 0,-1-2 0,-1-1 0,0-1 0,-60 3 0,69-8 0,-49 10 0,48-7 0,-41 3 0,26-7 0,28-2 0,1 1 0,-1 1 0,0 0 0,0 1 0,1 0 0,-1 1 0,-20 8 0,-176 68 0,176-69 0,1-2 0,-2-2 0,1-1 0,-51 0 0,-5-6 0,53 0 0,30 0 0,11 1 0,134 1 0,124-3 0,-211-4 0,85-20 0,-88 15 0,0 2 0,58-4 0,373 11 0,-232 5 0,338-3 0,-557-2 0,0-1 0,0-1 0,0-2 0,-1 0 0,37-14 0,-34 10 0,-18 6 0,-1 1 0,1 0 0,0 1 0,0 1 0,0-1 0,0 2 0,12 0 0,-20 0 0,-1 1 0,0-1 0,0 1 0,1 0 0,-1-1 0,0 1 0,0 1 0,0-1 0,0 0 0,0 1 0,-1-1 0,1 1 0,0 0 0,-1 0 0,1 0 0,-1 1 0,0-1 0,1 0 0,-1 1 0,0-1 0,-1 1 0,1 0 0,0 0 0,-1 0 0,1 0 0,-1 0 0,0 0 0,0 0 0,0 0 0,0 4 0,2 25 0,0 0 0,-2 1 0,-6 49 0,2-1 0,2-66 0,0-1 0,0 0 0,-1 1 0,-7 24 0,7-33 0,0 0 0,-1 0 0,0 0 0,0 0 0,0 0 0,-1-1 0,0 1 0,0-1 0,0 0 0,0 0 0,-1 0 0,-8 6 0,-5 3 0,0-1 0,-1-1 0,0-1 0,0-1 0,-1 0 0,-1-1 0,1-2 0,-1 0 0,-1-1 0,1-1 0,-35 4 0,-270-7 0,159-5 0,-577 3 0,554-15 0,26-1 0,-509 13 0,347 5 0,-1047-2 0,1346-1 0,0-2 0,1-1 0,-35-10 0,32 7 0,26 6 0,0 0 0,0 0 0,0 0 0,0-1 0,0 1 0,0-1 0,0 1 0,0-1 0,0 0 0,1 0 0,-1 0 0,1-1 0,0 1 0,0-1 0,0 1 0,0-1 0,0 0 0,0 0 0,1 1 0,-1-1 0,1 0 0,0 0 0,0-1 0,0 1 0,0 0 0,0 0 0,1-1 0,-1 1 0,1 0 0,0 0 0,1-7 0,-1 1 0,1 0 0,1-1 0,-1 1 0,2 0 0,-1 0 0,1 0 0,0 0 0,1 0 0,0 1 0,6-10 0,-2 6 0,1 1 0,0 0 0,0 0 0,1 1 0,1 0 0,0 1 0,0 0 0,0 1 0,1 0 0,1 0 0,-1 2 0,1-1 0,0 2 0,1 0 0,23-6 0,7-4 0,64-29 0,6-3 0,-74 34 0,1 1 0,1 2 0,43-4 0,-6 1 0,53-3 0,325 14 0,-233 4 0,-192 0 0,0 1 0,0 2 0,57 17 0,-51-12 0,-1-1 0,42 3 0,28-9 0,-72-4 0,1 2 0,66 11 0,48 12 0,-48-9 0,-23-5 0,-1-5 0,120-6 0,-71-1 0,874 2 0,-994 0 0,28 1 0,-33-1 0,0 0 0,-1 0 0,1 0 0,-1 1 0,1-1 0,-1 0 0,1 1 0,-1-1 0,0 1 0,1 0 0,-1-1 0,1 1 0,-1 0 0,0 0 0,0 0 0,1 0 0,0 1 0,-2-1 0,0-1 0,0 0 0,0 1 0,0-1 0,0 0 0,0 1 0,0-1 0,0 0 0,-1 1 0,1-1 0,0 0 0,0 1 0,0-1 0,0 0 0,-1 1 0,1-1 0,0 0 0,0 0 0,-1 1 0,1-1 0,0 0 0,0 0 0,-1 0 0,1 1 0,0-1 0,-1 0 0,1 0 0,0 0 0,-1 0 0,1 0 0,0 0 0,-1 0 0,1 1 0,0-1 0,-1 0 0,-15 4 0,-32 2 0,-1-2 0,-92-5 0,62 0 0,-1066 0 0,1102 3 0,-68 12 0,64-7 0,-51 2 0,-222-8 0,143-2 0,135 3 0,-75 13 0,39-3 0,21-4 0,-57 6 0,-137 1 0,195-12 0,-68 10 0,-50 3 0,-44-17-1365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50:43.741"/>
    </inkml:context>
    <inkml:brush xml:id="br0">
      <inkml:brushProperty name="width" value="0.35" units="cm"/>
      <inkml:brushProperty name="height" value="0.35" units="cm"/>
      <inkml:brushProperty name="color" value="#00002A"/>
    </inkml:brush>
  </inkml:definitions>
  <inkml:trace contextRef="#ctx0" brushRef="#br0">499 150 24575,'-43'-1'0,"17"0"0,0 1 0,0 1 0,1 2 0,-40 7 0,-13 9 0,42-11 0,0 1 0,-62 26 0,94-34 0,1 1 0,0 0 0,-1 0 0,1 0 0,0 0 0,0 0 0,1 1 0,-1-1 0,0 1 0,-2 4 0,4-7 0,1 1 0,-1 0 0,1 0 0,0 0 0,-1 0 0,1 0 0,0 0 0,0 0 0,0-1 0,0 1 0,-1 0 0,1 0 0,1 0 0,-1 0 0,0 0 0,0 0 0,0 0 0,0 0 0,1 0 0,-1 0 0,0 0 0,1-1 0,-1 1 0,1 0 0,-1 0 0,1 0 0,-1-1 0,1 1 0,-1 0 0,1-1 0,0 1 0,-1 0 0,1-1 0,0 1 0,0-1 0,0 1 0,-1-1 0,1 1 0,0-1 0,0 0 0,0 1 0,0-1 0,2 0 0,15 6 0,0-1 0,1-1 0,0-1 0,0-1 0,0 0 0,0-1 0,24-3 0,-8 2 0,735-1 0,-271-1 0,-471 0 0,1-1 0,37-8 0,38-4 0,34-4 0,-48 4 0,-4 0 0,-53 8 0,0 2 0,36-1 0,556 4 0,-293 5 0,318-3 0,-623-2 0,0 0 0,39-10 0,-35 5 0,40-2 0,234 7 0,-158 4 0,-141-3 0,0 1 0,1 1 0,-1-1 0,0 1 0,0 0 0,0 1 0,0-1 0,9 5 0,-12-5 0,-1 1 0,1-1 0,-1 1 0,0 0 0,0 0 0,0 0 0,0 0 0,0 1 0,0-1 0,0 0 0,-1 1 0,1-1 0,-1 1 0,0-1 0,0 1 0,0 0 0,0 0 0,0-1 0,-1 1 0,2 6 0,0 5 0,-1 0 0,0 0 0,-1 0 0,0 0 0,-1 0 0,-1 0 0,0-1 0,-6 22 0,6-29 0,-1 1 0,1-1 0,-1 0 0,0 0 0,0-1 0,-1 1 0,0-1 0,0 1 0,0-1 0,-1 0 0,1-1 0,-1 1 0,0-1 0,-1 0 0,1 0 0,-1 0 0,1-1 0,-1 0 0,0 0 0,-9 3 0,-27 5 0,1-1 0,-1-2 0,-78 4 0,-132-11 0,114-3 0,113 1 0,0-1 0,0-1 0,-43-11 0,37 9 0,1 0 0,-54 1 0,49 3 0,-59-10 0,30 2 0,0 3 0,-1 3 0,-65 5 0,-97-5 0,128-12 0,65 8 0,-57-3 0,-501 9 0,283 3 0,215-3 0,-112 3 0,177 2 0,1 1 0,-1 1 0,-47 18 0,6-2 0,-6-1 0,-131 33 0,164-45 0,-1-2 0,-83 1 0,107-7 0,0 1 0,0 1 0,-24 7 0,21-5 0,-42 5 0,-42-8 0,70-3 0,-1 2 0,-70 11 0,25 3 0,83-14 0,0-1 0,0 0 0,0 0 0,1 0 0,-1 0 0,0 0 0,0 0 0,0 0 0,0 0 0,1 0 0,-1 1 0,0-1 0,0 0 0,0 0 0,0 0 0,0 0 0,1 0 0,-1 1 0,0-1 0,0 0 0,0 0 0,0 0 0,0 1 0,0-1 0,0 0 0,0 0 0,0 0 0,0 1 0,0-1 0,0 0 0,0 0 0,0 0 0,0 1 0,0-1 0,0 0 0,0 0 0,0 0 0,0 1 0,0-1 0,0 0 0,0 0 0,0 0 0,0 0 0,0 1 0,0-1 0,-1 0 0,1 0 0,0 0 0,0 0 0,0 1 0,0-1 0,0 0 0,-1 0 0,1 0 0,0 0 0,0 0 0,0 0 0,0 0 0,-1 1 0,1-1 0,0 0 0,18 8 0,4-2 0,0-1 0,1-1 0,-1-1 0,26 1 0,96-6 0,-65 0 0,2473 0 0,-1310 4 0,-1237-2 0,2 0 0,0 0 0,-1-1 0,1 1 0,0-1 0,10-3 0,-16 4 0,0 0 0,0-1 0,0 1 0,0-1 0,0 1 0,0-1 0,0 0 0,0 1 0,0-1 0,0 0 0,0 1 0,-1-1 0,1 0 0,0 0 0,0 0 0,-1 0 0,1 0 0,-1 0 0,1 0 0,-1 0 0,1 0 0,-1 0 0,0 0 0,1 0 0,-1 0 0,0 0 0,0-1 0,0 1 0,0 0 0,0 0 0,0 0 0,0 0 0,0 0 0,0 0 0,-1-1 0,1 1 0,0 0 0,-1 0 0,1 0 0,-2-2 0,-5-13 0,-1 0 0,0 0 0,-2 1 0,1 0 0,-2 1 0,0 0 0,-18-17 0,-99-81 0,123 108 0,-15-11 0,-1 1 0,-24-12 0,20 12 0,-27-19 0,32 20 0,0 0 0,-32-13 0,0 0 0,38 18 0,-100-51 0,98 52 0,-1 1 0,0 0 0,-1 1 0,1 1 0,-20-2 0,-22-4 0,-1-2 0,1-3 0,-83-33 0,65 15-1365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50:25.255"/>
    </inkml:context>
    <inkml:brush xml:id="br0">
      <inkml:brushProperty name="width" value="0.35" units="cm"/>
      <inkml:brushProperty name="height" value="0.35" units="cm"/>
      <inkml:brushProperty name="color" value="#00002A"/>
    </inkml:brush>
  </inkml:definitions>
  <inkml:trace contextRef="#ctx0" brushRef="#br0">406 829 24575,'50'-53'0,"-24"24"0,36-29 0,-36 34 0,44-54 0,-54 58 0,-7 8 0,-16 16 0,-28 24 0,19-16 0,-110 76 0,126-88 0,0 0 0,0 0 0,-1 0 0,1 1 0,0-1 0,0 0 0,0 0 0,-1 0 0,1 0 0,0 0 0,0 1 0,0-1 0,0 0 0,-1 0 0,1 0 0,0 1 0,0-1 0,0 0 0,0 0 0,0 1 0,0-1 0,0 0 0,0 0 0,0 0 0,0 1 0,0-1 0,0 0 0,0 0 0,0 1 0,0-1 0,0 0 0,0 0 0,0 1 0,0-1 0,0 0 0,0 0 0,0 0 0,0 1 0,0-1 0,1 0 0,10 5 0,21-2 0,-29-3 0,251-1 0,-118-1 0,55-15 0,-12 1 0,243 17 0,-385 1 0,71 12 0,-67-7 0,51 2 0,174-9 0,-162-1 0,-2459 1 0,3497 0 0,-836-16 0,11-1 0,192 19 0,-494-3 0,0 0 0,0-1 0,0-1 0,26-7 0,-33 7 0,0 1 0,-1-2 0,1 1 0,-1-1 0,1 0 0,-1 0 0,0-1 0,-1 0 0,12-11 0,-17 16 0,-1 0 0,0 0 0,1-1 0,-1 1 0,0 0 0,1-1 0,-1 1 0,0-1 0,0 1 0,1 0 0,-1-1 0,0 1 0,0-1 0,0 1 0,0-1 0,0 1 0,1-1 0,-1 1 0,0 0 0,0-1 0,0 1 0,0-1 0,0 1 0,0-1 0,-1 1 0,1-1 0,0 1 0,0-1 0,0 1 0,0 0 0,0-1 0,-1 1 0,1-1 0,0 1 0,0 0 0,-1-1 0,1 1 0,-1-1 0,-21-8 0,-31 3 0,52 6 0,-130-1 0,78 2 0,-1-2 0,-99-15 0,-10-14 0,0 7 0,-317-4 0,79 29 0,392-2 0,1 0 0,0 0 0,-1 1 0,-13 3 0,14 1 0,11-2 0,22 3 0,-17-4 0,411 53 0,-244-36 0,185 19 0,406-8 0,-182-13 0,-217-3 0,-342-13 0,0 1 0,43 10 0,-41-6 0,54 4 0,210-9 0,-130-3 0,-140 2 0,40-6 0,-55 6 0,1-2 0,-1 1 0,0-1 0,0 0 0,0 0 0,0 0 0,0-1 0,0 0 0,-1 0 0,9-7 0,-14 10 0,1-1 0,0 1 0,-1 0 0,1-1 0,-1 1 0,1-1 0,-1 1 0,1-1 0,-1 0 0,1 1 0,-1-1 0,0 0 0,1 1 0,-1-1 0,0 0 0,1 1 0,-1-1 0,0 0 0,0 1 0,0-1 0,0 0 0,0 0 0,0 1 0,0-1 0,0 0 0,0 0 0,0 1 0,0-1 0,0 0 0,0 1 0,0-1 0,-1 0 0,1 1 0,-1-2 0,-1 0 0,1 0 0,-1 1 0,0-1 0,0 1 0,0-1 0,0 1 0,0 0 0,0 0 0,-1 0 0,-3-1 0,-9-3 0,-1 1 0,-22-2 0,-69-3 0,-178 9 0,118 4 0,120-3 0,-62-3 0,106 2 0,0 0 0,0-1 0,0 1 0,0-1 0,0 0 0,0 1 0,1-1 0,-1-1 0,0 1 0,1 0 0,-1-1 0,0 1 0,1-1 0,0 1 0,-3-4 0,4 4 0,0-1 0,-1 1 0,1-1 0,0 0 0,1 0 0,-1 1 0,0-1 0,0 0 0,1 0 0,-1 0 0,1 0 0,0 0 0,-1 0 0,1 0 0,0 0 0,0 0 0,1-2 0,0-4 0,1 1 0,0-1 0,1 1 0,0 0 0,0 0 0,0 0 0,1 0 0,0 1 0,0-1 0,6-5 0,2-2 0,0 0 0,1 1 0,1 0 0,0 1 0,0 1 0,1 0 0,1 1 0,-1 1 0,2 0 0,-1 2 0,1-1 0,0 2 0,35-8 0,-2 2 0,-1 3 0,1 3 0,79-2 0,-38 7 0,122 5 0,-182-2 0,1 2 0,0 1 0,-1 1 0,30 11 0,-52-12 0,-1 0 0,0 1 0,0-1 0,0 2 0,0-1 0,-1 1 0,0 0 0,-1 0 0,0 1 0,7 10 0,10 11 0,-15-18 0,0 0 0,0 0 0,-1 1 0,-1 0 0,0 0 0,0 1 0,4 18 0,0 7 0,7 48 0,-17-82 0,0 0 0,1 0 0,0 0 0,0 0 0,0 0 0,1-1 0,-1 1 0,1 0 0,2 3 0,-4-7 0,0 0 0,0 0 0,1 0 0,-1 0 0,0 0 0,0 0 0,0 0 0,0 0 0,0 0 0,0 0 0,0 0 0,0 0 0,0-1 0,0 1 0,0 0 0,0 0 0,1 0 0,-1 0 0,0 0 0,0 0 0,0 0 0,0 0 0,0 0 0,0 0 0,0 0 0,0 0 0,0 0 0,1 0 0,-1 0 0,0 0 0,0 0 0,0 0 0,0 0 0,0 0 0,0 0 0,0 0 0,0 0 0,0 1 0,0-1 0,1 0 0,-1 0 0,0 0 0,0 0 0,0 0 0,0 0 0,0 0 0,0 0 0,0 0 0,0 0 0,0 0 0,0 1 0,-5-11 0,-5 2 0,1 1 0,-1 1 0,-1 0 0,1 0 0,-1 1 0,0 1 0,0-1 0,0 2 0,-13-3 0,-1-2 0,-466-106 0,165 45 0,42 11 0,214 49 0,0 3 0,-77 3 0,100 2 0,0-2 0,-79-17 0,-2 0 0,-234 1 0,309 21 0,0 2 0,0 2 0,0 3 0,-92 27 0,81-16 0,23-8 0,0 2 0,1 2 0,1 1 0,-38 23 0,33-9 0,1 2 0,2 2 0,-39 44 0,-19 15 0,-153 136 0,249-228 0,0 1 0,0-1 0,0 1 0,0 0 0,1 0 0,-1 1 0,1-1 0,0 0 0,0 1 0,0-1 0,0 1 0,1 0 0,-3 6 0,4-9 0,0 1 0,0-1 0,0 0 0,0 1 0,0-1 0,1 1 0,-1-1 0,0 0 0,1 1 0,-1-1 0,0 0 0,1 1 0,0-1 0,-1 0 0,1 0 0,1 2 0,0 0 0,0-1 0,1 0 0,-1 0 0,1 0 0,-1 0 0,1 0 0,0-1 0,-1 1 0,7 1 0,10 4 0,0 0 0,1-2 0,0-1 0,34 4 0,88-2 0,-107-5 0,484-2 0,-197-2 0,-780 24 0,287-10 0,-15 3 0,-134 5 0,-529-20 0,848 1 0,-16-2 0,17-2 0,11-3 0,12-3 0,0 2 0,1 0 0,34-6 0,-35 8 0,860-149 0,-738 144 0,162 9 0,-211 3 0,174-16 0,-81 2 0,266 9 0,-373 4 0,-40 3 0,68 11 0,-65-7 0,51 2 0,62-12 0,214-31 0,-261 21 0,367-65 0,-410 65 0,-18 3 0,0 4 0,1 1 0,0 2 0,65 6 0,-114-3 0,0 0 0,-1 0 0,1 0 0,-1 0 0,1 1 0,0-1 0,-1 0 0,1 1 0,-1-1 0,1 1 0,-1 0 0,0 0 0,1-1 0,-1 1 0,0 0 0,1 0 0,-1 0 0,2 2 0,-3-2 0,0 0 0,1 0 0,-1 0 0,0-1 0,0 1 0,0 0 0,1 0 0,-1 0 0,0 0 0,0 0 0,0 0 0,-1 0 0,1 0 0,0 0 0,0 0 0,0-1 0,-1 1 0,1 0 0,0 0 0,-1 0 0,1 0 0,-2 1 0,0 2 0,-1 0 0,0-1 0,-1 1 0,1 0 0,-1-1 0,1 0 0,-1 0 0,0 0 0,0-1 0,-7 4 0,-32 12 0,-1-2 0,-1-3 0,-60 11 0,-140 10 0,25-4 0,118-18 0,-1-4 0,-148-9 0,103-1 0,23 1 0,-65 2 0,658-73 0,-357 52 0,8-2 0,251-40 0,-269 51 0,175 1 0,149 15 0,-419-5 0,0 0 0,0 0 0,1-1 0,-1 0 0,0 0 0,0 0 0,0-1 0,9-3 0,-13 3 0,0 1 0,1-1 0,-1 1 0,0-1 0,0 0 0,1 0 0,-2 0 0,1 0 0,0-1 0,0 1 0,-1 0 0,1-1 0,-1 1 0,0-1 0,1 0 0,-1 1 0,-1-1 0,1 0 0,0 1 0,-1-1 0,1-3 0,2-24 0,-2 0 0,-1 0 0,-6-46 0,4 64 0,0 1 0,0 0 0,-2 0 0,1 0 0,-1 0 0,-9-15 0,-41-62 0,8 15 0,26 35 0,3 4 0,-1 1 0,-2 1 0,-45-56 0,50 71 0,0 1 0,-1 0 0,-1 1 0,-23-16 0,34 28 0,1-1 0,-1 1 0,0 1 0,0-1 0,-1 1 0,1 0 0,-1 0 0,1 1 0,-1 0 0,1 0 0,-1 0 0,1 1 0,-1 0 0,0 0 0,1 1 0,-1 0 0,1 0 0,-11 4 0,-3 2 0,1 1 0,0 1 0,0 0 0,1 2 0,0 0 0,1 1 0,-16 15 0,-106 108 0,113-108 0,-64 66 0,-150 121 0,130-141 0,72-51 0,-62 50 0,93-65 0,0-1 0,0 0 0,0-1 0,-1 1 0,0-2 0,0 1 0,0-1 0,-1 0 0,1-1 0,-1 0 0,-12 3 0,21-6 0,-1 0 0,0 0 0,1 0 0,-1 0 0,1 0 0,-1 1 0,0-1 0,1-1 0,-1 1 0,1 0 0,-1 0 0,1 0 0,-1 0 0,0 0 0,1 0 0,-1-1 0,1 1 0,-1 0 0,1 0 0,-1-1 0,1 1 0,-1 0 0,1-1 0,-1 1 0,1-1 0,0 1 0,-1-1 0,1 1 0,-1-1 0,3-17 0,20-18 0,26-17 0,2 2 0,68-52 0,-73 64 0,-32 29 0,-1 1 0,2 0 0,-1 1 0,1 0 0,1 1 0,-1 0 0,1 1 0,0 1 0,1 1 0,22-4 0,-7-1 0,-1-1 0,0-2 0,57-29 0,-31 13 0,-18 10 0,0 2 0,2 2 0,0 2 0,0 1 0,1 2 0,0 2 0,0 2 0,52-1 0,-63 6 0,174 7 0,-199-7 0,0 1 0,1 1 0,-1-1 0,0 1 0,0 0 0,0 0 0,0 0 0,0 1 0,-1-1 0,1 1 0,-1 1 0,0-1 0,1 0 0,-2 1 0,1 0 0,0 0 0,-1 0 0,1 1 0,3 6 0,2 7 0,0 0 0,0 1 0,9 34 0,-16-46 0,5 23 0,-1 1 0,-2 0 0,-1 1 0,-1-1 0,-2 0 0,-6 56 0,5-81 0,0 0 0,-1 0 0,1 1 0,-1-1 0,0 0 0,-1 0 0,0-1 0,0 1 0,0 0 0,0-1 0,-1 0 0,0 0 0,-8 9 0,-3 0 0,-1-1 0,-35 22 0,1 0 0,13-10 0,-1-2 0,-56 27 0,79-43 0,-21 11 0,6-2 0,1-1 0,-2-2 0,0-1 0,-33 7 0,22-7 0,1 1 0,-50 24 0,63-24 0,0-2 0,-1 0 0,0-2 0,0-1 0,-1-1 0,-43 4 0,-45 3 0,12-1 0,-382-8 0,268-8 0,-102 3 0,319 1 0,0-1 0,-1 0 0,1 0 0,0-1 0,-1 1 0,1-1 0,0 0 0,0 0 0,-1 0 0,-4-2 0,8 3 0,0-1 0,-1 1 0,1 0 0,-1-1 0,1 1 0,0-1 0,-1 1 0,1-1 0,0 1 0,0-1 0,-1 1 0,1-1 0,0 1 0,0-1 0,0 1 0,-1-1 0,1 1 0,0-1 0,0 1 0,0-1 0,0 1 0,0-1 0,0 1 0,0-1 0,1 0 0,-1-2 0,1 1 0,0 0 0,0-1 0,1 1 0,-1 0 0,0 0 0,1 0 0,-1 0 0,3-2 0,10-10 0,0 0 0,1 1 0,0 1 0,27-17 0,76-36 0,-81 46 0,117-59 0,316-111 0,-432 177 0,2 2 0,0 2 0,0 1 0,0 3 0,1 1 0,78 4 0,230 5 0,-226-7 0,-108 2 0,1-1 0,-1 2 0,1 0 0,-1 1 0,1 0 0,-1 2 0,28 11 0,-33-11 0,0 0 0,0 1 0,-1 0 0,0 0 0,0 1 0,-1 0 0,0 1 0,0 0 0,-1 0 0,0 1 0,0 0 0,6 10 0,-5-3 0,0 0 0,-1 0 0,-1 1 0,-1 0 0,0 0 0,-1 1 0,3 27 0,-3 11 0,-4 61 0,0-100 0,0-12 0,0 0 0,0 1 0,-1-1 0,0 0 0,0 1 0,0-1 0,-1 0 0,1 0 0,-5 9 0,4-11 0,-1 0 0,1 0 0,0 0 0,-1-1 0,0 1 0,0-1 0,1 0 0,-1 0 0,0 0 0,-1 0 0,1 0 0,0-1 0,-1 0 0,1 1 0,-5 0 0,-31 8 0,0-2 0,-1-2 0,0-2 0,0-1 0,-54-3 0,81 0 0,1-1 0,-1 0 0,0 0 0,1-1 0,-15-4 0,20 3 0,1 1 0,1-1 0,-1 0 0,0-1 0,1 1 0,-1-1 0,1 0 0,0 0 0,1-1 0,-1 1 0,1-1 0,-5-6 0,-8-13 0,-18-35 0,-14-22 0,27 49 0,-32-66 0,42 73 0,0 0 0,-2 1 0,-1 1 0,-1 0 0,-31-35 0,-16 1 0,-75-53 0,123 100 0,-1 0 0,-1 2 0,1 0 0,-1 0 0,-1 2 0,1 0 0,-1 1 0,0 1 0,0 1 0,-23-2 0,-26 2 0,-101 7 0,52 0 0,-213-4-1365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50:27.912"/>
    </inkml:context>
    <inkml:brush xml:id="br0">
      <inkml:brushProperty name="width" value="0.35" units="cm"/>
      <inkml:brushProperty name="height" value="0.35" units="cm"/>
      <inkml:brushProperty name="color" value="#00002A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7:17:42.609"/>
    </inkml:context>
    <inkml:brush xml:id="br0">
      <inkml:brushProperty name="width" value="0.35" units="cm"/>
      <inkml:brushProperty name="height" value="0.35" units="cm"/>
      <inkml:brushProperty name="color" value="#000022"/>
    </inkml:brush>
  </inkml:definitions>
  <inkml:trace contextRef="#ctx0" brushRef="#br0">92 32 24575,'758'0'0,"-539"-14"0,-48 1 0,627 8 0,-453 7 0,1358-2 0,-1656 3 0,-1 2 0,82 18 0,-81-13 0,2-1 0,64 2 0,-95-11 0,-10 0 0,0 0 0,0 0 0,0 1 0,0 0 0,0 0 0,9 3 0,-15-3 0,1 1 0,-1-1 0,0 0 0,0 0 0,1 1 0,-1 0 0,0-1 0,-1 1 0,1 0 0,0 0 0,0 0 0,-1 0 0,1 0 0,-1 0 0,0 0 0,1 1 0,-1-1 0,0 0 0,-1 1 0,1-1 0,0 1 0,-1-1 0,1 5 0,2 10 0,-1 0 0,-1-1 0,-1 1 0,0 0 0,-5 27 0,4-34 0,-2 1 0,1-1 0,-2 0 0,1 0 0,-1 0 0,-1 0 0,0-1 0,0 0 0,-13 17 0,-2 0 0,12-16 0,0 0 0,0 0 0,-1 0 0,-14 10 0,14-12 0,-1-1 0,0-1 0,0 0 0,-1 0 0,1-1 0,-1 0 0,-1-1 0,1 0 0,0-1 0,-1 0 0,0-1 0,0 0 0,0-1 0,0 0 0,0-1 0,0 0 0,0-1 0,1-1 0,-1 0 0,0 0 0,0-1 0,-18-8 0,24 9 0,0-2 0,0 1 0,0-1 0,0 0 0,1 0 0,-1 0 0,1-1 0,0 0 0,-6-8 0,-1-3 0,-19-34 0,26 40 0,-1-1 0,0 1 0,0 0 0,-1 1 0,0 0 0,-1 0 0,0 0 0,-1 1 0,-11-9 0,-4 3 0,-2 1 0,1 1 0,-1 1 0,-1 1 0,0 1 0,-1 2 0,1 1 0,-46-5 0,-19 5 0,-121 8 0,71 1 0,37-5 0,-118 4 0,207 1 0,0 1 0,-1 0 0,2 1 0,-25 11 0,-7 2 0,-207 47 0,-16 15 0,248-72 0,-134 54 0,120-47 0,-85 44 0,87-40 0,-1-2 0,0-1 0,-70 20 0,-88 3 0,76-17 0,-38 2 0,48-8 0,-139 12 0,149-18 0,-1-5 0,-100-6 0,57-2 0,23 5 0,-124-5 0,240 3 0,-1 0 0,1 0 0,-1 0 0,1-1 0,0 1 0,-1-1 0,1 0 0,0 1 0,0-1 0,-1 0 0,1 0 0,0-1 0,0 1 0,0 0 0,0-1 0,1 1 0,-1-1 0,0 0 0,0 1 0,1-1 0,-1 0 0,1 0 0,0 0 0,0 0 0,-1 0 0,1-1 0,1 1 0,-1 0 0,0 0 0,0-1 0,1 1 0,-1 0 0,1-1 0,0 1 0,0-3 0,0-1 0,1 0 0,-1 1 0,1-1 0,0 0 0,1 1 0,0 0 0,0-1 0,0 1 0,0 0 0,1 0 0,-1 0 0,2 0 0,-1 0 0,4-4 0,-2 3 0,1 1 0,0 0 0,0-1 0,0 2 0,1-1 0,-1 1 0,1 0 0,0 0 0,13-4 0,0 2 0,-1 1 0,28-3 0,-23 4 0,41-12 0,-32 4 0,-21 7 0,0 0 0,0 1 0,15-2 0,-9 3 0,0-1 0,23-7 0,-35 9 0,0-1 0,-1 1 0,0-1 0,1 0 0,-1-1 0,0 1 0,0-1 0,-1 0 0,1 0 0,7-9 0,0 0 0,1 0 0,0 0 0,1 2 0,1 0 0,0 0 0,30-15 0,34-24 0,-65 40 0,0 2 0,1 0 0,0 1 0,30-10 0,11-4 0,-30 10 0,1 1 0,1 2 0,0 0 0,0 2 0,0 2 0,30-2 0,176 4 0,-112 5 0,128 9 0,-46 1 0,-84-7 0,-76 2 0,-43-8 0,-1 1 0,1-1 0,0 0 0,0 0 0,-1 1 0,1-1 0,0 1 0,-1-1 0,1 0 0,0 1 0,-1 0 0,1-1 0,0 1 0,-1-1 0,1 1 0,-1 0 0,1-1 0,-1 1 0,1 0 0,-1 0 0,0 0 0,0 0 0,-1 0 0,1-1 0,0 1 0,0 0 0,-1 0 0,1-1 0,0 1 0,-1 0 0,1-1 0,-1 1 0,1 0 0,-1-1 0,1 1 0,-1 0 0,1-1 0,-1 1 0,1-1 0,-1 1 0,0-1 0,0 0 0,1 1 0,-2 0 0,-11 5 0,0 1 0,0-2 0,0 0 0,-1 0 0,-21 3 0,-15 6 0,-67 26 0,-126 35 0,219-71 0,1 0 0,-29-1 0,27-2 0,-43 8 0,-147 26 0,113-23 0,266-14 0,335 4 0,-390 7 0,114 26 0,30 4 0,118 18 0,-349-53 0,-6 0 0,0 1 0,-1 1 0,0 0 0,0 1 0,19 11 0,-17-8 0,0-2 0,1 0 0,31 10 0,158 36 0,-175-48 0,1-2 0,-1-1 0,1-1 0,42-3 0,61 3 0,-63 5 0,29 4 0,0-4 0,137-9 0,-211-3 0,1-1 0,-2-1 0,1-1 0,-1-2 0,0-1 0,28-16 0,-27 13 0,1 1 0,0 1 0,1 2 0,57-13 0,-52 21 0,15-3 0,-47 5 0,0-1 0,0 1 0,0-1 0,0 0 0,0 0 0,0 0 0,0-1 0,0 1 0,-1-1 0,1 1 0,-1-1 0,3-2 0,-4 3 0,0 1 0,0-1 0,-1 0 0,1 0 0,0 1 0,-1-1 0,1 0 0,-1 0 0,1 0 0,-1 0 0,0 0 0,1 0 0,-1 0 0,0 0 0,0 1 0,1-1 0,-1 0 0,0 0 0,0 0 0,0 0 0,0 0 0,0 0 0,0 0 0,-1 0 0,1 0 0,0 0 0,0 0 0,-1 0 0,1 0 0,-1 0 0,1 0 0,-1 0 0,1 1 0,-1-1 0,1 0 0,-1 0 0,0 0 0,1 1 0,-1-1 0,0 0 0,0 1 0,1-1 0,-1 1 0,-2-1 0,-5-5 0,-1 2 0,0-1 0,-17-5 0,5 1 0,-26-21 0,37 23 0,-1-1 0,1 2 0,-1 0 0,-1 0 0,1 1 0,-1 0 0,-17-4 0,-36-2 0,-40-8 0,53 7 0,0 2 0,-105-5 0,-112 16 0,137 1 0,-465-1 0,576 0 0,0 2 0,0 0 0,0 2 0,0 0 0,1 1 0,-30 14 0,25-10 0,0-1 0,-1-1 0,-35 6 0,-218 11 0,47 14 0,98-11 0,90-17 0,0-2 0,-64 4 0,100-13 0,0 1 0,1 0 0,-1 0 0,0 0 0,1 1 0,-1 0 0,1 1 0,-10 3 0,15-4 0,0-1 0,0 0 0,1 1 0,-1-1 0,0 1 0,0-1 0,1 1 0,-1 0 0,1 0 0,-1 0 0,1-1 0,0 1 0,0 1 0,0-1 0,0 0 0,0 0 0,1 0 0,-1 0 0,0 1 0,1-1 0,0 0 0,-1 1 0,1-1 0,0 0 0,0 1 0,1-1 0,-1 0 0,0 1 0,1-1 0,-1 0 0,3 5 0,-1-3 0,0 1 0,0-1 0,1 0 0,-1 1 0,1-1 0,0 0 0,1-1 0,-1 1 0,1-1 0,-1 1 0,1-1 0,0 0 0,0 0 0,0-1 0,1 1 0,-1-1 0,1 0 0,8 3 0,4 1 0,0-1 0,1-1 0,34 5 0,40-3 0,106-8 0,-60 0 0,514 2 0,-615 2 0,0 2 0,56 13 0,1 1 0,44-6 0,170-6 0,-293-4 0,1-1 0,-1 2 0,0 0 0,0 1 0,0 1 0,16 6 0,-10-3 0,0-1 0,23 4 0,129 14 0,-92-9 0,1-4 0,0-4 0,111-3 0,-106-6-1365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49:23.462"/>
    </inkml:context>
    <inkml:brush xml:id="br0">
      <inkml:brushProperty name="width" value="0.35" units="cm"/>
      <inkml:brushProperty name="height" value="0.35" units="cm"/>
      <inkml:brushProperty name="color" value="#00003A"/>
    </inkml:brush>
  </inkml:definitions>
  <inkml:trace contextRef="#ctx0" brushRef="#br0">1 301 24575,'32'0'0,"-15"1"0,1-1 0,-1 0 0,1-1 0,-1-1 0,0-1 0,0-1 0,20-6 0,-25 5 0,142-62 0,-133 56 0,0-2 0,0 0 0,-2-1 0,34-31 0,-35 29 0,1 0 0,0 1 0,1 1 0,36-19 0,-29 15 0,-25 16 0,-4 3 0,-13 11 0,-46 40 0,-34 27 0,-4-11 0,-53 43 0,146-105 0,0-1 0,0 1 0,-9 12 0,15-17 0,-1-1 0,0 1 0,1-1 0,-1 1 0,1 0 0,-1-1 0,1 1 0,0 0 0,-1-1 0,1 1 0,0 0 0,-1 0 0,1-1 0,0 1 0,0 0 0,0 0 0,-1 0 0,1-1 0,0 1 0,0 0 0,0 0 0,0 0 0,1-1 0,-1 1 0,0 0 0,0 0 0,0 0 0,1-1 0,-1 1 0,0 0 0,1-1 0,-1 1 0,1 0 0,-1 0 0,0-1 0,1 1 0,0-1 0,-1 1 0,1-1 0,-1 1 0,1-1 0,0 1 0,-1-1 0,1 1 0,0-1 0,-1 0 0,1 1 0,0-1 0,0 0 0,-1 0 0,1 1 0,0-1 0,0 0 0,1 0 0,8 1 0,1-1 0,-1 0 0,1-1 0,-1 0 0,0 0 0,1-1 0,-1 0 0,0-1 0,13-5 0,8-2 0,32-7 0,244-56 0,191-41 0,-445 98 0,-21 6 0,0 2 0,1 1 0,0 1 0,45-2 0,-34 5 0,65-12 0,-53 6 0,-14-3 0,-25 7 0,-37 14 0,-66 25 0,-115 41 0,20-19 0,-191 69 0,221-53 0,53-24 0,32-17 0,-100 49 0,135-62 0,1 0 0,0 2 0,-29 26 0,41-32 0,-1 0 0,0-2 0,-36 18 0,43-24 0,4 0 0,13-5 0,25-5 0,-22 3 0,47-10 0,-1-3 0,80-30 0,105-58 0,-143 60 0,141-39 0,-42 18 0,-133 42 0,103-21 0,12-3 0,-47 4 0,1 6 0,162-23 0,-205 44 0,-51 7 0,0 1 0,0 3 0,66 0 0,-103 3 0,1 0 0,0 0 0,-1 0 0,1 0 0,0 0 0,-1 0 0,1 0 0,0 0 0,0 0 0,-1 0 0,1 0 0,0 0 0,-1 0 0,1 1 0,0-1 0,-1 0 0,1 1 0,0-1 0,-1 0 0,1 1 0,-1-1 0,1 1 0,-1-1 0,1 1 0,-1-1 0,1 1 0,-1-1 0,1 1 0,-1-1 0,1 2 0,-2-1 0,1 0 0,-1 0 0,1 1 0,-1-1 0,0 0 0,1 0 0,-1 0 0,0 0 0,0-1 0,0 1 0,0 0 0,0 0 0,0 0 0,0-1 0,-1 2 0,-48 24 0,49-25 0,-135 61 0,-250 158 0,36 7 0,266-159 0,56-44 0,-36 25 0,47-38 0,15-9 0,4-2 0,29-17 0,66-34 0,-44 25 0,56-39 0,-80 46 0,243-155 0,-244 159 0,245-130 0,-196 109 0,133-43 0,-185 71 0,12-4 0,1 1 0,0 2 0,0 2 0,48-3 0,-67 8 0,0-1 0,0-1 0,0 0 0,-1-2 0,1 0 0,-1-1 0,-1-1 0,24-13 0,47-20 0,-28 22 0,-56 17 0,0 1 0,0 0 0,1 1 0,-1-1 0,0 1 0,0 0 0,0 0 0,0 0 0,0 1 0,1-1 0,-1 1 0,6 2 0,-9-3 0,-1 1 0,1-1 0,0 1 0,-1-1 0,1 1 0,-1-1 0,1 1 0,-1 0 0,1-1 0,-1 1 0,0 0 0,1 0 0,-1-1 0,0 1 0,1 0 0,-1 0 0,0-1 0,0 1 0,0 0 0,0 0 0,0 0 0,0-1 0,0 1 0,0 0 0,0 0 0,0 0 0,0-1 0,0 1 0,0 0 0,-1 0 0,1-1 0,0 1 0,-1 0 0,1 0 0,-1-1 0,1 1 0,-1 1 0,-20 26 0,3-10 0,-1-1 0,-42 29 0,23-18 0,6-7 0,0-1 0,-2-2 0,-61 25 0,58-23 0,36-19 0,0-1 0,0 1 0,0 0 0,0-1 0,1 1 0,-1 0 0,0-1 0,1 1 0,-1 0 0,0 0 0,1 0 0,-1-1 0,1 1 0,-1 0 0,0 2 0,2-3 0,-1 1 0,0 0 0,1-1 0,-1 1 0,0-1 0,1 1 0,-1-1 0,0 1 0,1-1 0,-1 0 0,1 1 0,-1-1 0,1 1 0,-1-1 0,1 0 0,-1 1 0,1-1 0,-1 0 0,1 0 0,0 1 0,-1-1 0,1 0 0,-1 0 0,1 0 0,0 0 0,-1 0 0,1 0 0,0 0 0,-1 0 0,1 0 0,9 1 0,0-1 0,0 0 0,0 0 0,-1-1 0,1-1 0,0 1 0,10-5 0,70-25 0,-52 17 0,16-5 0,1 3 0,110-18 0,159-18 0,-260 44 0,1 2 0,-1 3 0,68 7 0,-13-2 0,-7-4 0,119 5 0,-223-3 0,0 1 0,-1 0 0,1 1 0,0 0 0,-1 0 0,14 6 0,-18-7 0,0 1 0,0-1 0,-1 1 0,1 0 0,0 0 0,-1 1 0,0-1 0,1 0 0,-1 1 0,0 0 0,0-1 0,0 1 0,-1 0 0,1 0 0,-1 0 0,1 0 0,-1 0 0,1 4 0,8 37 0,-2 1 0,5 74 0,-11 91 0,-3-146 0,1-57 0,0-1 0,0 0 0,-1 0 0,0 0 0,-1 0 0,1 0 0,-1 0 0,0 0 0,-1 0 0,1 0 0,-1-1 0,0 0 0,0 1 0,-1-1 0,0 0 0,0-1 0,0 1 0,0-1 0,-1 1 0,0-1 0,0 0 0,0-1 0,0 0 0,0 1 0,-1-2 0,-7 4 0,-2 0 0,0-2 0,0 1 0,0-2 0,-1 0 0,-31 1 0,-85-6 0,59 0 0,-1003 0 0,560 3 0,456-3 0,-62-12 0,-45-2 0,-107 17 0,-94-2 0,228-15 0,-32 0 0,115 16 0,33 1 0,0-1 0,0-1 0,0-1 0,-35-8 0,29 3 0,0 3 0,-1 0 0,-54 1 0,-6 0 0,89 3 0,0 0 0,-1 0 0,1 0 0,0 0 0,-1-1 0,1 1 0,0-1 0,0 0 0,-1 1 0,1-1 0,0 0 0,0 0 0,0 0 0,0 0 0,0-1 0,0 1 0,0-1 0,1 1 0,-1-1 0,0 0 0,1 1 0,-1-1 0,1 0 0,0 0 0,0 0 0,-1 0 0,1 0 0,-1-4 0,2 2 0,0 1 0,0-1 0,0 1 0,0-1 0,0 1 0,1-1 0,0 1 0,0 0 0,0-1 0,0 1 0,0 0 0,1-1 0,-1 1 0,1 0 0,0 0 0,0 0 0,0 0 0,4-3 0,18-20 0,1 0 0,1 2 0,2 1 0,0 2 0,52-31 0,-12 14 0,111-42 0,482-141 0,-586 201 0,0 5 0,1 2 0,110-4 0,236 18 0,-178 3 0,-110-6 0,147 5 0,-263-1 0,1 2 0,-1 0 0,0 1 0,-1 1 0,1 0 0,-1 2 0,20 11 0,22 9 0,-39-19 0,0 1 0,-1 0 0,0 2 0,30 24 0,-45-32 0,0 1 0,-1 0 0,1 0 0,-1 0 0,-1 0 0,1 0 0,-1 0 0,1 1 0,-1-1 0,-1 1 0,1 0 0,-1-1 0,0 1 0,0 11 0,0-1 0,-1 0 0,-1 0 0,0 0 0,-5 19 0,4-24 0,-1 1 0,-1-1 0,0 0 0,-1 0 0,0-1 0,0 1 0,-1-1 0,-1 0 0,0-1 0,0 0 0,-1 0 0,0 0 0,0-1 0,-1 0 0,-14 9 0,-11 6 0,-1-3 0,-1-1 0,-44 17 0,-25 13 0,73-34 0,0-1 0,0-2 0,-2-1 0,-62 12 0,-141 7 0,234-29 0,-314 4 0,182-7 0,131 2 0,0 0 0,-1 0 0,1 0 0,0-1 0,0 0 0,0 1 0,0-2 0,1 1 0,-1 0 0,0-1 0,0 0 0,1 1 0,-1-1 0,1-1 0,-6-3 0,6 2 0,0 0 0,0 1 0,0-1 0,0 0 0,1-1 0,0 1 0,0 0 0,0-1 0,0 1 0,1-1 0,0 1 0,-1-1 0,1-6 0,-2-7 0,1-1 0,1 1 0,1-1 0,0 1 0,2 0 0,4-25 0,-3 31 0,0 0 0,1 1 0,0-1 0,0 1 0,2 0 0,-1 0 0,2 0 0,-1 1 0,1 0 0,13-14 0,-5 8 0,1 0 0,1 0 0,0 2 0,1 0 0,1 2 0,0-1 0,1 2 0,0 1 0,36-14 0,-24 12 0,0 1 0,1 1 0,0 2 0,0 2 0,67-6 0,-72 10 0,-1-1 0,32-7 0,-38 5 0,1 1 0,0 1 0,0 1 0,32 1 0,-50 2 0,-1-1 0,0 1 0,0 0 0,1 0 0,-1 0 0,0 0 0,0 1 0,0-1 0,0 1 0,-1 0 0,1-1 0,0 1 0,-1 1 0,1-1 0,-1 0 0,1 1 0,-1-1 0,0 1 0,0 0 0,-1-1 0,1 1 0,0 0 0,-1 0 0,0 0 0,1 0 0,-1 0 0,0 1 0,-1-1 0,1 0 0,0 4 0,1 10 0,-1 1 0,0-1 0,-1 0 0,-4 26 0,4-38 0,-1 1 0,0-1 0,-1 1 0,1-1 0,-1 0 0,0 1 0,-1-1 0,1 0 0,-1 0 0,-5 6 0,-1 1 0,-1 0 0,-17 14 0,3-4 0,23-21 0,0-1 0,1 1 0,-1 0 0,0-1 0,0 1 0,1 0 0,-1-1 0,1 1 0,-1 0 0,0 0 0,1-1 0,-1 1 0,1 0 0,0 0 0,-1 0 0,1 0 0,0 0 0,0 0 0,-1 0 0,1 0 0,0 1 0,1-1 0,-1-1 0,1 0 0,-1 1 0,1-1 0,0 0 0,-1 0 0,1 1 0,0-1 0,-1 0 0,1 0 0,0 0 0,-1 0 0,1 0 0,0 1 0,-1-2 0,1 1 0,0 0 0,-1 0 0,1 0 0,0 0 0,0 0 0,45-13 0,-19 2 0,-1-1 0,35-22 0,-41 21 0,1 1 0,1 1 0,0 1 0,30-9 0,10 5 108,1 3 0,95-5 0,129 12-897,-196 5-111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8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customXml" Target="../ink/ink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7825E-1BF9-CDFE-A8EF-BDFA85C992DC}"/>
              </a:ext>
            </a:extLst>
          </p:cNvPr>
          <p:cNvSpPr txBox="1"/>
          <p:nvPr/>
        </p:nvSpPr>
        <p:spPr>
          <a:xfrm>
            <a:off x="6835878" y="1032734"/>
            <a:ext cx="7697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Display" panose="020B000402020202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What</a:t>
            </a:r>
            <a:r>
              <a:rPr lang="en-IN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ptos Display" panose="020B000402020202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dimensions through which ECE functions in India</a:t>
            </a:r>
            <a:endParaRPr lang="en-IN" sz="5400" dirty="0">
              <a:solidFill>
                <a:schemeClr val="accent2">
                  <a:lumMod val="60000"/>
                  <a:lumOff val="40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1B45-CA11-561D-B9E8-7F4865FA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5878" cy="822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1F6588-7E79-B2C9-4DCC-D7C0B11FA635}"/>
                  </a:ext>
                </a:extLst>
              </p14:cNvPr>
              <p14:cNvContentPartPr/>
              <p14:nvPr/>
            </p14:nvContentPartPr>
            <p14:xfrm>
              <a:off x="12897995" y="7808951"/>
              <a:ext cx="1580400" cy="20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1F6588-7E79-B2C9-4DCC-D7C0B11FA6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35355" y="7746311"/>
                <a:ext cx="17060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CBD9B2-D2E4-F47B-7BEA-B9FE4E261087}"/>
                  </a:ext>
                </a:extLst>
              </p14:cNvPr>
              <p14:cNvContentPartPr/>
              <p14:nvPr/>
            </p14:nvContentPartPr>
            <p14:xfrm>
              <a:off x="12787475" y="7628591"/>
              <a:ext cx="1544760" cy="397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CBD9B2-D2E4-F47B-7BEA-B9FE4E2610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24475" y="7565591"/>
                <a:ext cx="16704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D8358F-89D6-916C-A577-FCB91ABBD4BB}"/>
                  </a:ext>
                </a:extLst>
              </p14:cNvPr>
              <p14:cNvContentPartPr/>
              <p14:nvPr/>
            </p14:nvContentPartPr>
            <p14:xfrm>
              <a:off x="12704675" y="7508711"/>
              <a:ext cx="1817280" cy="571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D8358F-89D6-916C-A577-FCB91ABBD4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41675" y="7445711"/>
                <a:ext cx="1942920" cy="6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99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91433"/>
            <a:ext cx="618815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Anganwadi under ICDS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864037" y="2170986"/>
            <a:ext cx="6327815" cy="1753076"/>
          </a:xfrm>
          <a:prstGeom prst="roundRect">
            <a:avLst>
              <a:gd name="adj" fmla="val 591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6093" y="2433042"/>
            <a:ext cx="483715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ICDS is the backbone of Anganwadi</a:t>
            </a:r>
            <a:endParaRPr lang="en-US" sz="2150" dirty="0"/>
          </a:p>
        </p:txBody>
      </p:sp>
      <p:sp>
        <p:nvSpPr>
          <p:cNvPr id="6" name="Shape 4"/>
          <p:cNvSpPr/>
          <p:nvPr/>
        </p:nvSpPr>
        <p:spPr>
          <a:xfrm>
            <a:off x="7438668" y="2170986"/>
            <a:ext cx="6327815" cy="1753076"/>
          </a:xfrm>
          <a:prstGeom prst="roundRect">
            <a:avLst>
              <a:gd name="adj" fmla="val 591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00724" y="2433042"/>
            <a:ext cx="580370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ICDS offers important services like health checkup</a:t>
            </a:r>
            <a:endParaRPr lang="en-US" sz="2150" dirty="0"/>
          </a:p>
        </p:txBody>
      </p:sp>
      <p:sp>
        <p:nvSpPr>
          <p:cNvPr id="9" name="Shape 7"/>
          <p:cNvSpPr/>
          <p:nvPr/>
        </p:nvSpPr>
        <p:spPr>
          <a:xfrm>
            <a:off x="864037" y="4170878"/>
            <a:ext cx="6327815" cy="1410176"/>
          </a:xfrm>
          <a:prstGeom prst="roundRect">
            <a:avLst>
              <a:gd name="adj" fmla="val 735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26093" y="4432935"/>
            <a:ext cx="414754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Nutrition and health education</a:t>
            </a:r>
            <a:endParaRPr lang="en-US" sz="2150" dirty="0"/>
          </a:p>
        </p:txBody>
      </p:sp>
      <p:sp>
        <p:nvSpPr>
          <p:cNvPr id="12" name="Shape 10"/>
          <p:cNvSpPr/>
          <p:nvPr/>
        </p:nvSpPr>
        <p:spPr>
          <a:xfrm>
            <a:off x="7438668" y="4170878"/>
            <a:ext cx="6327815" cy="1410176"/>
          </a:xfrm>
          <a:prstGeom prst="roundRect">
            <a:avLst>
              <a:gd name="adj" fmla="val 735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700724" y="443293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Immunization</a:t>
            </a:r>
            <a:endParaRPr lang="en-US" sz="2150" dirty="0"/>
          </a:p>
        </p:txBody>
      </p:sp>
      <p:sp>
        <p:nvSpPr>
          <p:cNvPr id="15" name="Shape 13"/>
          <p:cNvSpPr/>
          <p:nvPr/>
        </p:nvSpPr>
        <p:spPr>
          <a:xfrm>
            <a:off x="864037" y="5827871"/>
            <a:ext cx="6327815" cy="1410176"/>
          </a:xfrm>
          <a:prstGeom prst="roundRect">
            <a:avLst>
              <a:gd name="adj" fmla="val 735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26093" y="6089928"/>
            <a:ext cx="547330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Care for pregnant and lactating mothers</a:t>
            </a:r>
            <a:endParaRPr lang="en-US" sz="2150" dirty="0"/>
          </a:p>
        </p:txBody>
      </p:sp>
      <p:sp>
        <p:nvSpPr>
          <p:cNvPr id="18" name="Shape 16"/>
          <p:cNvSpPr/>
          <p:nvPr/>
        </p:nvSpPr>
        <p:spPr>
          <a:xfrm>
            <a:off x="7438668" y="5827871"/>
            <a:ext cx="6327815" cy="1410176"/>
          </a:xfrm>
          <a:prstGeom prst="roundRect">
            <a:avLst>
              <a:gd name="adj" fmla="val 735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700724" y="6089928"/>
            <a:ext cx="327017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Supplementary nutrition</a:t>
            </a:r>
            <a:endParaRPr lang="en-US" sz="21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9C2B018-F36C-FB76-DEFE-D68273879DE4}"/>
                  </a:ext>
                </a:extLst>
              </p14:cNvPr>
              <p14:cNvContentPartPr/>
              <p14:nvPr/>
            </p14:nvContentPartPr>
            <p14:xfrm>
              <a:off x="12859537" y="7743213"/>
              <a:ext cx="1635120" cy="30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9C2B018-F36C-FB76-DEFE-D68273879D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6537" y="7680213"/>
                <a:ext cx="1760760" cy="42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19457"/>
            <a:ext cx="635388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Government preschools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6" y="3622358"/>
            <a:ext cx="1247544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Government schools also offer ECE through preschools, working in close with Anganwadi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965954" y="5311309"/>
            <a:ext cx="1247544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6BFEE"/>
                </a:solidFill>
                <a:latin typeface="Prompt Medium" pitchFamily="34" charset="0"/>
                <a:cs typeface="Prompt Medium" pitchFamily="34" charset="-120"/>
              </a:rPr>
              <a:t>Their objective is to achieve holistic development and active learning capacity of all children below 6 years of age.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9422F7-7EED-C26F-D926-CF4E3E71DDDF}"/>
                  </a:ext>
                </a:extLst>
              </p14:cNvPr>
              <p14:cNvContentPartPr/>
              <p14:nvPr/>
            </p14:nvContentPartPr>
            <p14:xfrm>
              <a:off x="12853417" y="7770573"/>
              <a:ext cx="1641240" cy="25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9422F7-7EED-C26F-D926-CF4E3E71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0417" y="7707573"/>
                <a:ext cx="1766880" cy="3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85599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NGO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864037" y="2442805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542812" y="2442805"/>
            <a:ext cx="345745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Improve basic literacy and numeracy skills</a:t>
            </a:r>
            <a:endParaRPr lang="en-US" sz="2150" dirty="0"/>
          </a:p>
        </p:txBody>
      </p:sp>
      <p:sp>
        <p:nvSpPr>
          <p:cNvPr id="6" name="Shape 4"/>
          <p:cNvSpPr/>
          <p:nvPr/>
        </p:nvSpPr>
        <p:spPr>
          <a:xfrm>
            <a:off x="5247084" y="2442805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25860" y="2442805"/>
            <a:ext cx="345745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Educate under privileged children, youth and women through education and healthcare.</a:t>
            </a:r>
            <a:endParaRPr lang="en-US" sz="2150" dirty="0"/>
          </a:p>
        </p:txBody>
      </p:sp>
      <p:sp>
        <p:nvSpPr>
          <p:cNvPr id="9" name="Shape 7"/>
          <p:cNvSpPr/>
          <p:nvPr/>
        </p:nvSpPr>
        <p:spPr>
          <a:xfrm>
            <a:off x="9630132" y="2442805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08908" y="2442805"/>
            <a:ext cx="3457456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Adopt schools and provide teacher trainings.</a:t>
            </a:r>
            <a:endParaRPr lang="en-US" sz="2150" dirty="0"/>
          </a:p>
        </p:txBody>
      </p:sp>
      <p:sp>
        <p:nvSpPr>
          <p:cNvPr id="12" name="Shape 10"/>
          <p:cNvSpPr/>
          <p:nvPr/>
        </p:nvSpPr>
        <p:spPr>
          <a:xfrm>
            <a:off x="864037" y="6015037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42812" y="6015037"/>
            <a:ext cx="313932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Serving nutrious meals.</a:t>
            </a:r>
            <a:endParaRPr lang="en-US" sz="2150" dirty="0"/>
          </a:p>
        </p:txBody>
      </p:sp>
      <p:sp>
        <p:nvSpPr>
          <p:cNvPr id="15" name="Shape 13"/>
          <p:cNvSpPr/>
          <p:nvPr/>
        </p:nvSpPr>
        <p:spPr>
          <a:xfrm>
            <a:off x="7438668" y="6015037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117443" y="6015037"/>
            <a:ext cx="564903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Provide innovative curriculum, learning materials.</a:t>
            </a:r>
            <a:endParaRPr lang="en-US" sz="21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4538EB-BB19-6DE5-D921-D8FEAA261118}"/>
              </a:ext>
            </a:extLst>
          </p:cNvPr>
          <p:cNvGrpSpPr/>
          <p:nvPr/>
        </p:nvGrpSpPr>
        <p:grpSpPr>
          <a:xfrm>
            <a:off x="12724897" y="7665093"/>
            <a:ext cx="1827720" cy="473040"/>
            <a:chOff x="12724897" y="7665093"/>
            <a:chExt cx="18277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E3AD60-FD69-9489-F5FE-C6FA935BA5F9}"/>
                    </a:ext>
                  </a:extLst>
                </p14:cNvPr>
                <p14:cNvContentPartPr/>
                <p14:nvPr/>
              </p14:nvContentPartPr>
              <p14:xfrm>
                <a:off x="12724897" y="7665093"/>
                <a:ext cx="1827720" cy="47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E3AD60-FD69-9489-F5FE-C6FA935BA5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661897" y="7602093"/>
                  <a:ext cx="19533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8F41CB-E234-9E26-2D85-6F6B40B396E3}"/>
                    </a:ext>
                  </a:extLst>
                </p14:cNvPr>
                <p14:cNvContentPartPr/>
                <p14:nvPr/>
              </p14:nvContentPartPr>
              <p14:xfrm>
                <a:off x="14051497" y="777777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8F41CB-E234-9E26-2D85-6F6B40B396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88857" y="77151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CAC77-FBAD-D5C6-87F2-659E5FF52636}"/>
              </a:ext>
            </a:extLst>
          </p:cNvPr>
          <p:cNvSpPr txBox="1"/>
          <p:nvPr/>
        </p:nvSpPr>
        <p:spPr>
          <a:xfrm>
            <a:off x="882127" y="1032734"/>
            <a:ext cx="728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kern="1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APS / BPS</a:t>
            </a:r>
            <a:endParaRPr lang="en-IN" sz="4000" kern="1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61ECDF-EC96-9A13-2B5B-6FB97F6CE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992300"/>
              </p:ext>
            </p:extLst>
          </p:nvPr>
        </p:nvGraphicFramePr>
        <p:xfrm>
          <a:off x="1061421" y="204394"/>
          <a:ext cx="12503972" cy="862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1503CB-BD91-053E-A31E-E4876F0B9F7D}"/>
                  </a:ext>
                </a:extLst>
              </p14:cNvPr>
              <p14:cNvContentPartPr/>
              <p14:nvPr/>
            </p14:nvContentPartPr>
            <p14:xfrm>
              <a:off x="12833195" y="7777101"/>
              <a:ext cx="1671120" cy="34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1503CB-BD91-053E-A31E-E4876F0B9F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70555" y="7714101"/>
                <a:ext cx="179676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22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08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146" y="3416975"/>
            <a:ext cx="4979194" cy="622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Private preschools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46" y="4375309"/>
            <a:ext cx="560070" cy="5600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4146" y="5159335"/>
            <a:ext cx="6363057" cy="933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Private preschools play a significant role in ECE sector by offering early learning experiences for children typically between the ages of 2 and 6.</a:t>
            </a:r>
            <a:endParaRPr lang="en-US" sz="19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197" y="4375309"/>
            <a:ext cx="560070" cy="5600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3197" y="5159335"/>
            <a:ext cx="6363057" cy="1244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Private preschools often develop their own curriculum, which is generally based on the principles of child centered learning and development psychology.</a:t>
            </a:r>
            <a:endParaRPr lang="en-US" sz="19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E42A89-1C19-7821-60FB-DCD31CFA5E02}"/>
                  </a:ext>
                </a:extLst>
              </p14:cNvPr>
              <p14:cNvContentPartPr/>
              <p14:nvPr/>
            </p14:nvContentPartPr>
            <p14:xfrm>
              <a:off x="12859537" y="7797213"/>
              <a:ext cx="16322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E42A89-1C19-7821-60FB-DCD31CFA5E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6897" y="7734213"/>
                <a:ext cx="1757880" cy="4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173</Words>
  <Application>Microsoft Office PowerPoint</Application>
  <PresentationFormat>Custom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Prompt Medium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Sarat Kumar B</cp:lastModifiedBy>
  <cp:revision>4</cp:revision>
  <dcterms:created xsi:type="dcterms:W3CDTF">2025-01-27T15:32:30Z</dcterms:created>
  <dcterms:modified xsi:type="dcterms:W3CDTF">2025-01-27T17:17:48Z</dcterms:modified>
</cp:coreProperties>
</file>